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10" r:id="rId2"/>
    <p:sldId id="417" r:id="rId3"/>
    <p:sldId id="416" r:id="rId4"/>
    <p:sldId id="411" r:id="rId5"/>
    <p:sldId id="365" r:id="rId6"/>
    <p:sldId id="400" r:id="rId7"/>
    <p:sldId id="414" r:id="rId8"/>
    <p:sldId id="404" r:id="rId9"/>
    <p:sldId id="412" r:id="rId10"/>
    <p:sldId id="405" r:id="rId11"/>
    <p:sldId id="395" r:id="rId12"/>
    <p:sldId id="413" r:id="rId13"/>
    <p:sldId id="401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5"/>
    <a:srgbClr val="99CB2B"/>
    <a:srgbClr val="6397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6" autoAdjust="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5F501-8052-479D-A29A-B674422BED40}" type="datetimeFigureOut">
              <a:rPr lang="el-GR" smtClean="0"/>
              <a:pPr/>
              <a:t>2/7/2020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812CD-49E9-410E-8ED7-9F7A5F858AA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2CD-49E9-410E-8ED7-9F7A5F858AA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2CD-49E9-410E-8ED7-9F7A5F858AA6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2CD-49E9-410E-8ED7-9F7A5F858AA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2CD-49E9-410E-8ED7-9F7A5F858AA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2CD-49E9-410E-8ED7-9F7A5F858AA6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2CD-49E9-410E-8ED7-9F7A5F858AA6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2CD-49E9-410E-8ED7-9F7A5F858AA6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2CD-49E9-410E-8ED7-9F7A5F858AA6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2CD-49E9-410E-8ED7-9F7A5F858AA6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2CD-49E9-410E-8ED7-9F7A5F858AA6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D1E-84BF-47B4-8E9F-6345EC1E2F8A}" type="datetimeFigureOut">
              <a:rPr lang="el-GR" smtClean="0"/>
              <a:pPr/>
              <a:t>2/7/2020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F1D-D3ED-4A59-BC5A-3282918F62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D1E-84BF-47B4-8E9F-6345EC1E2F8A}" type="datetimeFigureOut">
              <a:rPr lang="el-GR" smtClean="0"/>
              <a:pPr/>
              <a:t>2/7/2020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F1D-D3ED-4A59-BC5A-3282918F62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D1E-84BF-47B4-8E9F-6345EC1E2F8A}" type="datetimeFigureOut">
              <a:rPr lang="el-GR" smtClean="0"/>
              <a:pPr/>
              <a:t>2/7/2020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F1D-D3ED-4A59-BC5A-3282918F62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D1E-84BF-47B4-8E9F-6345EC1E2F8A}" type="datetimeFigureOut">
              <a:rPr lang="el-GR" smtClean="0"/>
              <a:pPr/>
              <a:t>2/7/2020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F1D-D3ED-4A59-BC5A-3282918F62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D1E-84BF-47B4-8E9F-6345EC1E2F8A}" type="datetimeFigureOut">
              <a:rPr lang="el-GR" smtClean="0"/>
              <a:pPr/>
              <a:t>2/7/2020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F1D-D3ED-4A59-BC5A-3282918F62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D1E-84BF-47B4-8E9F-6345EC1E2F8A}" type="datetimeFigureOut">
              <a:rPr lang="el-GR" smtClean="0"/>
              <a:pPr/>
              <a:t>2/7/2020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F1D-D3ED-4A59-BC5A-3282918F62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D1E-84BF-47B4-8E9F-6345EC1E2F8A}" type="datetimeFigureOut">
              <a:rPr lang="el-GR" smtClean="0"/>
              <a:pPr/>
              <a:t>2/7/2020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F1D-D3ED-4A59-BC5A-3282918F62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D1E-84BF-47B4-8E9F-6345EC1E2F8A}" type="datetimeFigureOut">
              <a:rPr lang="el-GR" smtClean="0"/>
              <a:pPr/>
              <a:t>2/7/2020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F1D-D3ED-4A59-BC5A-3282918F62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D1E-84BF-47B4-8E9F-6345EC1E2F8A}" type="datetimeFigureOut">
              <a:rPr lang="el-GR" smtClean="0"/>
              <a:pPr/>
              <a:t>2/7/2020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F1D-D3ED-4A59-BC5A-3282918F62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D1E-84BF-47B4-8E9F-6345EC1E2F8A}" type="datetimeFigureOut">
              <a:rPr lang="el-GR" smtClean="0"/>
              <a:pPr/>
              <a:t>2/7/2020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F1D-D3ED-4A59-BC5A-3282918F62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D1E-84BF-47B4-8E9F-6345EC1E2F8A}" type="datetimeFigureOut">
              <a:rPr lang="el-GR" smtClean="0"/>
              <a:pPr/>
              <a:t>2/7/2020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F1D-D3ED-4A59-BC5A-3282918F62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21D1E-84BF-47B4-8E9F-6345EC1E2F8A}" type="datetimeFigureOut">
              <a:rPr lang="el-GR" smtClean="0"/>
              <a:pPr/>
              <a:t>2/7/2020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6F1D-D3ED-4A59-BC5A-3282918F62C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pixabay.com/photos/mountain-water-landscape-1624284/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pixabay.com/photos/broccoli-clippings-vegetables-2514165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hotos/drought-dehydrated-clay-floor-earth-1675729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ixabay.com/photos/global-warming-climate-change-soil-3371528/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zoomology final-0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268187"/>
            <a:ext cx="1008112" cy="353246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755576" y="1155516"/>
            <a:ext cx="799288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0" i="1" dirty="0" smtClean="0">
                <a:solidFill>
                  <a:srgbClr val="FFC000"/>
                </a:solidFill>
              </a:rPr>
              <a:t>Τοπία</a:t>
            </a:r>
          </a:p>
          <a:p>
            <a:pPr algn="ctr"/>
            <a:r>
              <a:rPr lang="el-GR" sz="66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και</a:t>
            </a:r>
          </a:p>
          <a:p>
            <a:pPr algn="ctr"/>
            <a:r>
              <a:rPr lang="el-GR" sz="8000" i="1" dirty="0" smtClean="0">
                <a:solidFill>
                  <a:srgbClr val="FFC000"/>
                </a:solidFill>
              </a:rPr>
              <a:t>μακέτες!</a:t>
            </a:r>
            <a:endParaRPr lang="el-GR" sz="80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zoomology final-0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268187"/>
            <a:ext cx="1008112" cy="353246"/>
          </a:xfrm>
          <a:prstGeom prst="rect">
            <a:avLst/>
          </a:prstGeom>
        </p:spPr>
      </p:pic>
      <p:pic>
        <p:nvPicPr>
          <p:cNvPr id="8" name="7 - Εικόνα" descr="mountain-1624284_19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15816" y="1484784"/>
            <a:ext cx="5852160" cy="4236720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6228184" y="5733256"/>
            <a:ext cx="269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hlinkClick r:id="rId5"/>
              </a:rPr>
              <a:t>Image by Markus Christ from </a:t>
            </a:r>
            <a:r>
              <a:rPr lang="en-US" sz="1200" dirty="0" err="1" smtClean="0">
                <a:solidFill>
                  <a:srgbClr val="FFC000"/>
                </a:solidFill>
                <a:hlinkClick r:id="rId5"/>
              </a:rPr>
              <a:t>Pixabay</a:t>
            </a:r>
            <a:endParaRPr lang="el-GR" sz="1200" dirty="0">
              <a:solidFill>
                <a:srgbClr val="FFC000"/>
              </a:solidFill>
            </a:endParaRPr>
          </a:p>
        </p:txBody>
      </p:sp>
      <p:pic>
        <p:nvPicPr>
          <p:cNvPr id="10" name="9 - Εικόνα" descr="20200629_10263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3528" y="1484784"/>
            <a:ext cx="241173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a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6 - Εικόνα" descr="zoomology final-0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60648"/>
            <a:ext cx="1008112" cy="35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zoomology final-0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268187"/>
            <a:ext cx="1008112" cy="353246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827584" y="764704"/>
            <a:ext cx="77768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dirty="0" smtClean="0">
                <a:solidFill>
                  <a:srgbClr val="FFC000"/>
                </a:solidFill>
              </a:rPr>
              <a:t>…και όλα αυτά μπορούμε να τα αναπαραστήσουμε με στερεά ή με επίπεδα σχήματα:</a:t>
            </a:r>
            <a:endParaRPr lang="el-GR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zoomology final-0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6268187"/>
            <a:ext cx="1008112" cy="353246"/>
          </a:xfrm>
          <a:prstGeom prst="rect">
            <a:avLst/>
          </a:prstGeom>
        </p:spPr>
      </p:pic>
      <p:grpSp>
        <p:nvGrpSpPr>
          <p:cNvPr id="21" name="20 - Ομάδα"/>
          <p:cNvGrpSpPr/>
          <p:nvPr/>
        </p:nvGrpSpPr>
        <p:grpSpPr>
          <a:xfrm>
            <a:off x="3275856" y="332656"/>
            <a:ext cx="3960440" cy="1872208"/>
            <a:chOff x="467544" y="293929"/>
            <a:chExt cx="8352928" cy="4071175"/>
          </a:xfrm>
        </p:grpSpPr>
        <p:pic>
          <p:nvPicPr>
            <p:cNvPr id="15" name="14 - Εικόνα" descr="1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467544" y="293929"/>
              <a:ext cx="8352928" cy="4071175"/>
            </a:xfrm>
            <a:prstGeom prst="rect">
              <a:avLst/>
            </a:prstGeom>
          </p:spPr>
        </p:pic>
        <p:sp>
          <p:nvSpPr>
            <p:cNvPr id="17" name="16 - Έλλειψη"/>
            <p:cNvSpPr/>
            <p:nvPr/>
          </p:nvSpPr>
          <p:spPr>
            <a:xfrm>
              <a:off x="7236296" y="764704"/>
              <a:ext cx="1224136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17 - Ορθογώνιο"/>
            <p:cNvSpPr/>
            <p:nvPr/>
          </p:nvSpPr>
          <p:spPr>
            <a:xfrm>
              <a:off x="7020272" y="3068960"/>
              <a:ext cx="86409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18 - Ισοσκελές τρίγωνο"/>
            <p:cNvSpPr/>
            <p:nvPr/>
          </p:nvSpPr>
          <p:spPr>
            <a:xfrm rot="3524852">
              <a:off x="5233938" y="1690178"/>
              <a:ext cx="792088" cy="115212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20" name="19 - Εικόνα" descr="20170127_11243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552353" y="2420888"/>
            <a:ext cx="7268119" cy="3813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zoomology final-0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268187"/>
            <a:ext cx="1008112" cy="353246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755576" y="836712"/>
            <a:ext cx="77768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dirty="0" smtClean="0">
                <a:solidFill>
                  <a:srgbClr val="FFC000"/>
                </a:solidFill>
              </a:rPr>
              <a:t>Οι φυσικές μορφές, οι γεωλογικοί σχηματισμοί ή διάφορα είδη φυτών είναι συχνά όμοια σε διάφορες κλίμακες…</a:t>
            </a:r>
            <a:endParaRPr lang="el-GR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zoomology final-0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268187"/>
            <a:ext cx="1008112" cy="353246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755576" y="836712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dirty="0" smtClean="0">
                <a:solidFill>
                  <a:srgbClr val="FFC000"/>
                </a:solidFill>
              </a:rPr>
              <a:t>…και αυτό μας δίνει ιδέες για να κατασκευάζουμε μικρές μακέτες…</a:t>
            </a:r>
            <a:endParaRPr lang="el-GR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zoomology final-0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268187"/>
            <a:ext cx="1008112" cy="353246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755576" y="242611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dirty="0" smtClean="0">
                <a:solidFill>
                  <a:srgbClr val="FFC000"/>
                </a:solidFill>
              </a:rPr>
              <a:t>…για παράδειγμα, από το μπρόκολο στο δάσος:</a:t>
            </a:r>
            <a:endParaRPr lang="el-GR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zoomology final-0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268187"/>
            <a:ext cx="1008112" cy="353246"/>
          </a:xfrm>
          <a:prstGeom prst="rect">
            <a:avLst/>
          </a:prstGeom>
        </p:spPr>
      </p:pic>
      <p:pic>
        <p:nvPicPr>
          <p:cNvPr id="6" name="5 - Εικόνα" descr="broccoli-2514165_1920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20080" y="0"/>
            <a:ext cx="7956376" cy="3528392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5940152" y="2924944"/>
            <a:ext cx="269979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hlinkClick r:id="rId5"/>
              </a:rPr>
              <a:t>Image by </a:t>
            </a:r>
            <a:r>
              <a:rPr lang="en-US" sz="1200" dirty="0" err="1" smtClean="0">
                <a:solidFill>
                  <a:srgbClr val="FFC000"/>
                </a:solidFill>
                <a:hlinkClick r:id="rId5"/>
              </a:rPr>
              <a:t>Sena</a:t>
            </a:r>
            <a:r>
              <a:rPr lang="en-US" sz="1200" dirty="0" smtClean="0">
                <a:solidFill>
                  <a:srgbClr val="FFC000"/>
                </a:solidFill>
                <a:hlinkClick r:id="rId5"/>
              </a:rPr>
              <a:t> Makino from </a:t>
            </a:r>
            <a:r>
              <a:rPr lang="en-US" sz="1200" dirty="0" err="1" smtClean="0">
                <a:solidFill>
                  <a:srgbClr val="FFC000"/>
                </a:solidFill>
                <a:hlinkClick r:id="rId5"/>
              </a:rPr>
              <a:t>Pixabay</a:t>
            </a:r>
            <a:endParaRPr lang="el-GR" sz="1200" dirty="0">
              <a:solidFill>
                <a:srgbClr val="FFC000"/>
              </a:solidFill>
            </a:endParaRPr>
          </a:p>
        </p:txBody>
      </p:sp>
      <p:pic>
        <p:nvPicPr>
          <p:cNvPr id="9" name="8 - Εικόνα" descr="DSC0120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16083" y="3933056"/>
            <a:ext cx="3072341" cy="2304256"/>
          </a:xfrm>
          <a:prstGeom prst="rect">
            <a:avLst/>
          </a:prstGeom>
        </p:spPr>
      </p:pic>
      <p:pic>
        <p:nvPicPr>
          <p:cNvPr id="10" name="9 - Εικόνα" descr="DSC0120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23728" y="3933056"/>
            <a:ext cx="3059832" cy="2294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zoomology final-0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6268187"/>
            <a:ext cx="1008112" cy="353246"/>
          </a:xfrm>
          <a:prstGeom prst="rect">
            <a:avLst/>
          </a:prstGeom>
        </p:spPr>
      </p:pic>
      <p:pic>
        <p:nvPicPr>
          <p:cNvPr id="6" name="5 - Εικόνα" descr="20181211_1735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21602" y="188640"/>
            <a:ext cx="6470878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zoomology final-0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268187"/>
            <a:ext cx="1008112" cy="353246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755576" y="1340768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dirty="0" smtClean="0">
                <a:solidFill>
                  <a:srgbClr val="FFC000"/>
                </a:solidFill>
              </a:rPr>
              <a:t>…ή από το γρασίδι και τη λάσπη στις μεγάλες εκτάσεις στις στέπες και τη σαβάνα:</a:t>
            </a:r>
            <a:endParaRPr lang="el-GR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zoomology final-0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268187"/>
            <a:ext cx="1008112" cy="353246"/>
          </a:xfrm>
          <a:prstGeom prst="rect">
            <a:avLst/>
          </a:prstGeom>
        </p:spPr>
      </p:pic>
      <p:pic>
        <p:nvPicPr>
          <p:cNvPr id="7" name="6 - Εικόνα" descr="global-3371528_19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332656"/>
            <a:ext cx="4195976" cy="2281562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6444208" y="2636912"/>
            <a:ext cx="269979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hlinkClick r:id="rId5"/>
              </a:rPr>
              <a:t>Image by </a:t>
            </a:r>
            <a:r>
              <a:rPr lang="en-US" sz="1200" dirty="0" err="1" smtClean="0">
                <a:solidFill>
                  <a:srgbClr val="FFC000"/>
                </a:solidFill>
                <a:hlinkClick r:id="rId5"/>
              </a:rPr>
              <a:t>Tumisu</a:t>
            </a:r>
            <a:r>
              <a:rPr lang="en-US" sz="1200" dirty="0" smtClean="0">
                <a:solidFill>
                  <a:srgbClr val="FFC000"/>
                </a:solidFill>
                <a:hlinkClick r:id="rId5"/>
              </a:rPr>
              <a:t> from </a:t>
            </a:r>
            <a:r>
              <a:rPr lang="en-US" sz="1200" dirty="0" err="1" smtClean="0">
                <a:solidFill>
                  <a:srgbClr val="FFC000"/>
                </a:solidFill>
                <a:hlinkClick r:id="rId5"/>
              </a:rPr>
              <a:t>Pixabay</a:t>
            </a:r>
            <a:endParaRPr lang="el-GR" sz="1200" dirty="0">
              <a:solidFill>
                <a:srgbClr val="FFC000"/>
              </a:solidFill>
            </a:endParaRPr>
          </a:p>
        </p:txBody>
      </p:sp>
      <p:pic>
        <p:nvPicPr>
          <p:cNvPr id="11" name="10 - Εικόνα" descr="20200629_10273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43808" y="332656"/>
            <a:ext cx="1689652" cy="2304256"/>
          </a:xfrm>
          <a:prstGeom prst="rect">
            <a:avLst/>
          </a:prstGeom>
        </p:spPr>
      </p:pic>
      <p:pic>
        <p:nvPicPr>
          <p:cNvPr id="6" name="5 - Εικόνα" descr="drought-1675729_1920.jpg"/>
          <p:cNvPicPr>
            <a:picLocks noChangeAspect="1"/>
          </p:cNvPicPr>
          <p:nvPr/>
        </p:nvPicPr>
        <p:blipFill>
          <a:blip r:embed="rId7" cstate="print"/>
          <a:srcRect b="20194"/>
          <a:stretch>
            <a:fillRect/>
          </a:stretch>
        </p:blipFill>
        <p:spPr>
          <a:xfrm>
            <a:off x="2843808" y="3068960"/>
            <a:ext cx="5950416" cy="3168352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5868144" y="6309320"/>
            <a:ext cx="3059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hlinkClick r:id="rId8"/>
              </a:rPr>
              <a:t>Image by Jose Antonio Alba from </a:t>
            </a:r>
            <a:r>
              <a:rPr lang="en-US" sz="1200" dirty="0" err="1" smtClean="0">
                <a:solidFill>
                  <a:srgbClr val="FFC000"/>
                </a:solidFill>
                <a:hlinkClick r:id="rId8"/>
              </a:rPr>
              <a:t>Pixabay</a:t>
            </a:r>
            <a:endParaRPr lang="el-GR" sz="1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zoomology final-0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268187"/>
            <a:ext cx="1008112" cy="353246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755576" y="2078846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dirty="0" smtClean="0">
                <a:solidFill>
                  <a:srgbClr val="FFC000"/>
                </a:solidFill>
              </a:rPr>
              <a:t>…και από τα χαλίκια στους βράχους και τα βουνά:</a:t>
            </a:r>
            <a:endParaRPr lang="el-GR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8811</TotalTime>
  <Words>121</Words>
  <Application>Microsoft Office PowerPoint</Application>
  <PresentationFormat>Προβολή στην οθόνη (4:3)</PresentationFormat>
  <Paragraphs>23</Paragraphs>
  <Slides>13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128</cp:revision>
  <dcterms:created xsi:type="dcterms:W3CDTF">2016-09-18T12:58:19Z</dcterms:created>
  <dcterms:modified xsi:type="dcterms:W3CDTF">2020-07-02T06:22:55Z</dcterms:modified>
</cp:coreProperties>
</file>