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>
        <p:scale>
          <a:sx n="64" d="100"/>
          <a:sy n="64" d="100"/>
        </p:scale>
        <p:origin x="22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7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9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9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9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0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4" r:id="rId6"/>
    <p:sldLayoutId id="2147483759" r:id="rId7"/>
    <p:sldLayoutId id="2147483760" r:id="rId8"/>
    <p:sldLayoutId id="2147483761" r:id="rId9"/>
    <p:sldLayoutId id="2147483763" r:id="rId10"/>
    <p:sldLayoutId id="21474837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υπαίθριος, νερό, βράχος, παραλία&#10;&#10;Περιγραφή που δημιουργήθηκε αυτόματα">
            <a:extLst>
              <a:ext uri="{FF2B5EF4-FFF2-40B4-BE49-F238E27FC236}">
                <a16:creationId xmlns:a16="http://schemas.microsoft.com/office/drawing/2014/main" id="{200424CA-2B8E-9E47-BC92-B19E1D5D7A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A5B93EB-7358-AA40-A016-55F300462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l-GR" sz="3800">
                <a:solidFill>
                  <a:schemeClr val="tx1"/>
                </a:solidFill>
              </a:rPr>
              <a:t>Η θαλάσσια ρύπανση μέσα από εικόνες!	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38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ζώο, αστακός, φαγητό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D7F7325D-BDF5-6442-B3F8-AB9516E2B0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72" y="1837637"/>
            <a:ext cx="5092361" cy="3182725"/>
          </a:xfrm>
          <a:prstGeom prst="rect">
            <a:avLst/>
          </a:prstGeom>
          <a:noFill/>
        </p:spPr>
      </p:pic>
      <p:pic>
        <p:nvPicPr>
          <p:cNvPr id="5" name="Εικόνα 4" descr="Εικόνα που περιέχει νερό, υπαίθριος, κολύμβηση, ιδιοκτη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1F82704C-A1FD-CF4E-82A9-D307153CC0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1977677"/>
            <a:ext cx="5092361" cy="2902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16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υπαίθριος, παραλία, βράχος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7ED7BA8A-18A2-8841-B53F-0F0CFE6541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72" y="1519364"/>
            <a:ext cx="5092361" cy="3819271"/>
          </a:xfrm>
          <a:prstGeom prst="rect">
            <a:avLst/>
          </a:prstGeom>
          <a:noFill/>
        </p:spPr>
      </p:pic>
      <p:pic>
        <p:nvPicPr>
          <p:cNvPr id="5" name="Εικόνα 4" descr="Εικόνα που περιέχει υπαίθριος, νερό, παραλία, ομπρέλα&#10;&#10;Περιγραφή που δημιουργήθηκε αυτόματα">
            <a:extLst>
              <a:ext uri="{FF2B5EF4-FFF2-40B4-BE49-F238E27FC236}">
                <a16:creationId xmlns:a16="http://schemas.microsoft.com/office/drawing/2014/main" id="{9CDC896A-667A-1743-87AE-F4886E2B6D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5173" y="1735790"/>
            <a:ext cx="5092361" cy="3386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04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6A9119C-2F7D-D54A-B848-DBBC43EE218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19397" b="1"/>
          <a:stretch/>
        </p:blipFill>
        <p:spPr bwMode="auto">
          <a:xfrm>
            <a:off x="842772" y="841248"/>
            <a:ext cx="5092361" cy="5175504"/>
          </a:xfrm>
          <a:prstGeom prst="rect">
            <a:avLst/>
          </a:prstGeom>
          <a:noFill/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451513-61A5-5A4B-8C28-08D9B6EA2E6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13249" b="-2"/>
          <a:stretch/>
        </p:blipFill>
        <p:spPr bwMode="auto">
          <a:xfrm>
            <a:off x="6255173" y="841248"/>
            <a:ext cx="5092361" cy="517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3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0FE950-49DF-9E44-8A18-F5BBD2FEB2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r="23906" b="2"/>
          <a:stretch/>
        </p:blipFill>
        <p:spPr bwMode="auto">
          <a:xfrm>
            <a:off x="842772" y="841248"/>
            <a:ext cx="5092361" cy="5175504"/>
          </a:xfrm>
          <a:prstGeom prst="rect">
            <a:avLst/>
          </a:prstGeom>
          <a:noFill/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71996CB-91DA-4340-A214-09734A0365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20850" b="-2"/>
          <a:stretch/>
        </p:blipFill>
        <p:spPr bwMode="auto">
          <a:xfrm>
            <a:off x="6255173" y="841248"/>
            <a:ext cx="5092361" cy="517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870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0A1DEB-D8B2-4267-B1E3-DF990335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39821-71E6-4D14-A6A3-00E34004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43B04F-B5E0-41BD-BEEA-A4E6B79F2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ζώο, υπαίθριος, νερό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id="{04F281A4-D598-8A45-A71C-6AAE372948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r="12771" b="1"/>
          <a:stretch/>
        </p:blipFill>
        <p:spPr bwMode="auto">
          <a:xfrm>
            <a:off x="842772" y="841248"/>
            <a:ext cx="5092361" cy="5175504"/>
          </a:xfrm>
          <a:prstGeom prst="rect">
            <a:avLst/>
          </a:prstGeom>
          <a:noFill/>
        </p:spPr>
      </p:pic>
      <p:pic>
        <p:nvPicPr>
          <p:cNvPr id="4" name="Εικόνα 3" descr="Εικόνα που περιέχει υπαίθριος, νερό, χλόη, βρά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EC710DC-6244-E742-8140-309F850E5BD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r="12715" b="1"/>
          <a:stretch/>
        </p:blipFill>
        <p:spPr bwMode="auto">
          <a:xfrm>
            <a:off x="6255173" y="841248"/>
            <a:ext cx="5092361" cy="517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28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B4EDA5A-4796-1043-BE9F-3D8854E92C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864" y="905933"/>
            <a:ext cx="5826275" cy="5039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7177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Ευρεία οθόνη</PresentationFormat>
  <Paragraphs>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Bookman Old Style</vt:lpstr>
      <vt:lpstr>Calibri</vt:lpstr>
      <vt:lpstr>Franklin Gothic Book</vt:lpstr>
      <vt:lpstr>RetrospectVTI</vt:lpstr>
      <vt:lpstr>Η θαλάσσια ρύπανση μέσα από εικόνες!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θαλάσσια ρύπανση μέσα από εικόνες! </dc:title>
  <dc:creator>Anna.mpekiari@yahoo.gr</dc:creator>
  <cp:lastModifiedBy>Anna.mpekiari@yahoo.gr</cp:lastModifiedBy>
  <cp:revision>1</cp:revision>
  <dcterms:created xsi:type="dcterms:W3CDTF">2020-06-10T11:17:13Z</dcterms:created>
  <dcterms:modified xsi:type="dcterms:W3CDTF">2020-06-10T11:17:44Z</dcterms:modified>
</cp:coreProperties>
</file>