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65" r:id="rId15"/>
    <p:sldId id="266"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p:scale>
          <a:sx n="62" d="100"/>
          <a:sy n="62" d="100"/>
        </p:scale>
        <p:origin x="448"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6/10/20</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350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6/10/20</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167870171"/>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B6CA223E-4E5D-B74A-89BE-356595CFDB43}"/>
              </a:ext>
            </a:extLst>
          </p:cNvPr>
          <p:cNvSpPr>
            <a:spLocks noGrp="1"/>
          </p:cNvSpPr>
          <p:nvPr>
            <p:ph type="ctrTitle"/>
          </p:nvPr>
        </p:nvSpPr>
        <p:spPr>
          <a:xfrm>
            <a:off x="870150" y="2954866"/>
            <a:ext cx="5491090" cy="2387600"/>
          </a:xfrm>
        </p:spPr>
        <p:txBody>
          <a:bodyPr anchor="b">
            <a:normAutofit/>
          </a:bodyPr>
          <a:lstStyle/>
          <a:p>
            <a:pPr algn="l"/>
            <a:r>
              <a:rPr lang="el-GR" dirty="0"/>
              <a:t>Αφίσες- Έντυπο Υλικό </a:t>
            </a:r>
          </a:p>
        </p:txBody>
      </p:sp>
      <p:pic>
        <p:nvPicPr>
          <p:cNvPr id="5" name="Εικόνα 4" descr="Εικόνα που περιέχει κουτί, φαγητό&#10;&#10;Περιγραφή που δημιουργήθηκε αυτόματα">
            <a:extLst>
              <a:ext uri="{FF2B5EF4-FFF2-40B4-BE49-F238E27FC236}">
                <a16:creationId xmlns:a16="http://schemas.microsoft.com/office/drawing/2014/main" id="{366D1B1B-D67A-C447-AE47-A1EBACBF4807}"/>
              </a:ext>
            </a:extLst>
          </p:cNvPr>
          <p:cNvPicPr>
            <a:picLocks noChangeAspect="1"/>
          </p:cNvPicPr>
          <p:nvPr/>
        </p:nvPicPr>
        <p:blipFill rotWithShape="1">
          <a:blip r:embed="rId2"/>
          <a:srcRect t="1257" r="1" b="3411"/>
          <a:stretch/>
        </p:blipFill>
        <p:spPr>
          <a:xfrm>
            <a:off x="6417733" y="654567"/>
            <a:ext cx="5169282" cy="516926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1" name="Rectangle 30">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13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B8C2F07-602F-2D4C-AF0C-D9735D4EF4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7162" y="388937"/>
            <a:ext cx="4257675" cy="6080125"/>
          </a:xfrm>
          <a:prstGeom prst="rect">
            <a:avLst/>
          </a:prstGeom>
          <a:noFill/>
          <a:ln>
            <a:noFill/>
          </a:ln>
        </p:spPr>
      </p:pic>
    </p:spTree>
    <p:extLst>
      <p:ext uri="{BB962C8B-B14F-4D97-AF65-F5344CB8AC3E}">
        <p14:creationId xmlns:p14="http://schemas.microsoft.com/office/powerpoint/2010/main" val="330289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E8C106F-8BC4-1545-8864-EEBEB3D209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82269" y="393700"/>
            <a:ext cx="3827462" cy="6070600"/>
          </a:xfrm>
          <a:prstGeom prst="rect">
            <a:avLst/>
          </a:prstGeom>
          <a:noFill/>
          <a:ln>
            <a:noFill/>
          </a:ln>
        </p:spPr>
      </p:pic>
    </p:spTree>
    <p:extLst>
      <p:ext uri="{BB962C8B-B14F-4D97-AF65-F5344CB8AC3E}">
        <p14:creationId xmlns:p14="http://schemas.microsoft.com/office/powerpoint/2010/main" val="70074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DCF158F-888E-5D40-AEC3-7FBE1E03FF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84625" y="570706"/>
            <a:ext cx="4222750" cy="5716588"/>
          </a:xfrm>
          <a:prstGeom prst="rect">
            <a:avLst/>
          </a:prstGeom>
          <a:noFill/>
          <a:ln>
            <a:noFill/>
          </a:ln>
        </p:spPr>
      </p:pic>
    </p:spTree>
    <p:extLst>
      <p:ext uri="{BB962C8B-B14F-4D97-AF65-F5344CB8AC3E}">
        <p14:creationId xmlns:p14="http://schemas.microsoft.com/office/powerpoint/2010/main" val="392078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ED81BC9-EB58-E149-85C3-16A3B293E1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10510" y="1090930"/>
            <a:ext cx="6570980" cy="4676140"/>
          </a:xfrm>
          <a:prstGeom prst="rect">
            <a:avLst/>
          </a:prstGeom>
          <a:noFill/>
          <a:ln>
            <a:noFill/>
          </a:ln>
        </p:spPr>
      </p:pic>
    </p:spTree>
    <p:extLst>
      <p:ext uri="{BB962C8B-B14F-4D97-AF65-F5344CB8AC3E}">
        <p14:creationId xmlns:p14="http://schemas.microsoft.com/office/powerpoint/2010/main" val="393692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B83BD14-28BE-9345-B9C1-DBB1F45340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1555" y="1005364"/>
            <a:ext cx="7628890" cy="4847272"/>
          </a:xfrm>
          <a:prstGeom prst="rect">
            <a:avLst/>
          </a:prstGeom>
          <a:noFill/>
          <a:ln>
            <a:noFill/>
          </a:ln>
        </p:spPr>
      </p:pic>
    </p:spTree>
    <p:extLst>
      <p:ext uri="{BB962C8B-B14F-4D97-AF65-F5344CB8AC3E}">
        <p14:creationId xmlns:p14="http://schemas.microsoft.com/office/powerpoint/2010/main" val="347894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Πάμε παραλία και… να θυμάστε: «Όχι σκουπίδια, όχι πλαστικά σε ...">
            <a:extLst>
              <a:ext uri="{FF2B5EF4-FFF2-40B4-BE49-F238E27FC236}">
                <a16:creationId xmlns:a16="http://schemas.microsoft.com/office/drawing/2014/main" id="{FA00E72A-75A1-1543-83AE-483465F934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510" y="938212"/>
            <a:ext cx="6570980" cy="4981575"/>
          </a:xfrm>
          <a:prstGeom prst="rect">
            <a:avLst/>
          </a:prstGeom>
          <a:noFill/>
          <a:ln>
            <a:noFill/>
          </a:ln>
        </p:spPr>
      </p:pic>
    </p:spTree>
    <p:extLst>
      <p:ext uri="{BB962C8B-B14F-4D97-AF65-F5344CB8AC3E}">
        <p14:creationId xmlns:p14="http://schemas.microsoft.com/office/powerpoint/2010/main" val="405020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Λέμε όχι στα πλαστικά για την Παγκόσμια Ημέρα Βιοποικιλότητας ...">
            <a:extLst>
              <a:ext uri="{FF2B5EF4-FFF2-40B4-BE49-F238E27FC236}">
                <a16:creationId xmlns:a16="http://schemas.microsoft.com/office/drawing/2014/main" id="{1ADE47F9-0AB1-AC4E-84E5-A6BACF9FAF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56025" y="292100"/>
            <a:ext cx="4679950" cy="6273800"/>
          </a:xfrm>
          <a:prstGeom prst="rect">
            <a:avLst/>
          </a:prstGeom>
          <a:noFill/>
          <a:ln>
            <a:noFill/>
          </a:ln>
        </p:spPr>
      </p:pic>
    </p:spTree>
    <p:extLst>
      <p:ext uri="{BB962C8B-B14F-4D97-AF65-F5344CB8AC3E}">
        <p14:creationId xmlns:p14="http://schemas.microsoft.com/office/powerpoint/2010/main" val="34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Πλαστικοί ωκεανοί: Το ΕΚ υποστηρίζει την απαγόρευση πλαστικών ...">
            <a:extLst>
              <a:ext uri="{FF2B5EF4-FFF2-40B4-BE49-F238E27FC236}">
                <a16:creationId xmlns:a16="http://schemas.microsoft.com/office/drawing/2014/main" id="{DA6A5D92-BDB8-4146-8150-40D2E249B8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22700" y="457200"/>
            <a:ext cx="4546600" cy="5943600"/>
          </a:xfrm>
          <a:prstGeom prst="rect">
            <a:avLst/>
          </a:prstGeom>
          <a:noFill/>
          <a:ln>
            <a:noFill/>
          </a:ln>
        </p:spPr>
      </p:pic>
    </p:spTree>
    <p:extLst>
      <p:ext uri="{BB962C8B-B14F-4D97-AF65-F5344CB8AC3E}">
        <p14:creationId xmlns:p14="http://schemas.microsoft.com/office/powerpoint/2010/main" val="253231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0D81E56-26EC-FF4A-8B1C-5BF8BD0410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85850"/>
            <a:ext cx="6248400" cy="4686300"/>
          </a:xfrm>
          <a:prstGeom prst="rect">
            <a:avLst/>
          </a:prstGeom>
          <a:noFill/>
          <a:ln>
            <a:noFill/>
          </a:ln>
        </p:spPr>
      </p:pic>
    </p:spTree>
    <p:extLst>
      <p:ext uri="{BB962C8B-B14F-4D97-AF65-F5344CB8AC3E}">
        <p14:creationId xmlns:p14="http://schemas.microsoft.com/office/powerpoint/2010/main" val="99775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8B570FB-24EE-AE42-A7DA-1101878F5F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6200" y="819150"/>
            <a:ext cx="6959600" cy="5219700"/>
          </a:xfrm>
          <a:prstGeom prst="rect">
            <a:avLst/>
          </a:prstGeom>
          <a:noFill/>
          <a:ln>
            <a:noFill/>
          </a:ln>
        </p:spPr>
      </p:pic>
    </p:spTree>
    <p:extLst>
      <p:ext uri="{BB962C8B-B14F-4D97-AF65-F5344CB8AC3E}">
        <p14:creationId xmlns:p14="http://schemas.microsoft.com/office/powerpoint/2010/main" val="115036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C296F8B-D17A-D044-AF73-48745CC738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02843" y="327147"/>
            <a:ext cx="4786313" cy="6203706"/>
          </a:xfrm>
          <a:prstGeom prst="rect">
            <a:avLst/>
          </a:prstGeom>
          <a:noFill/>
          <a:ln>
            <a:noFill/>
          </a:ln>
        </p:spPr>
      </p:pic>
    </p:spTree>
    <p:extLst>
      <p:ext uri="{BB962C8B-B14F-4D97-AF65-F5344CB8AC3E}">
        <p14:creationId xmlns:p14="http://schemas.microsoft.com/office/powerpoint/2010/main" val="418935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4E03C8A-12A4-D44D-ABCD-E5C516BBE0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9375" y="821690"/>
            <a:ext cx="6953250" cy="5214620"/>
          </a:xfrm>
          <a:prstGeom prst="rect">
            <a:avLst/>
          </a:prstGeom>
          <a:noFill/>
          <a:ln>
            <a:noFill/>
          </a:ln>
        </p:spPr>
      </p:pic>
    </p:spTree>
    <p:extLst>
      <p:ext uri="{BB962C8B-B14F-4D97-AF65-F5344CB8AC3E}">
        <p14:creationId xmlns:p14="http://schemas.microsoft.com/office/powerpoint/2010/main" val="278030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868B73E-F415-8246-85AF-FF5AB3E77D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82875" y="799306"/>
            <a:ext cx="6826250" cy="5259387"/>
          </a:xfrm>
          <a:prstGeom prst="rect">
            <a:avLst/>
          </a:prstGeom>
          <a:noFill/>
          <a:ln>
            <a:noFill/>
          </a:ln>
        </p:spPr>
      </p:pic>
    </p:spTree>
    <p:extLst>
      <p:ext uri="{BB962C8B-B14F-4D97-AF65-F5344CB8AC3E}">
        <p14:creationId xmlns:p14="http://schemas.microsoft.com/office/powerpoint/2010/main" val="408351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A625E1A-994C-8345-A82E-750C94D90F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71775" y="526256"/>
            <a:ext cx="6648450" cy="5805488"/>
          </a:xfrm>
          <a:prstGeom prst="rect">
            <a:avLst/>
          </a:prstGeom>
          <a:noFill/>
          <a:ln>
            <a:noFill/>
          </a:ln>
        </p:spPr>
      </p:pic>
    </p:spTree>
    <p:extLst>
      <p:ext uri="{BB962C8B-B14F-4D97-AF65-F5344CB8AC3E}">
        <p14:creationId xmlns:p14="http://schemas.microsoft.com/office/powerpoint/2010/main" val="328065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705927D-EF8E-3648-B812-D6531DF84D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92350" y="496887"/>
            <a:ext cx="7607300" cy="5864225"/>
          </a:xfrm>
          <a:prstGeom prst="rect">
            <a:avLst/>
          </a:prstGeom>
          <a:noFill/>
          <a:ln>
            <a:noFill/>
          </a:ln>
        </p:spPr>
      </p:pic>
    </p:spTree>
    <p:extLst>
      <p:ext uri="{BB962C8B-B14F-4D97-AF65-F5344CB8AC3E}">
        <p14:creationId xmlns:p14="http://schemas.microsoft.com/office/powerpoint/2010/main" val="287942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32E2D8-3446-EB49-AC20-3D5E4640D3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6200" y="819150"/>
            <a:ext cx="6959600" cy="5219700"/>
          </a:xfrm>
          <a:prstGeom prst="rect">
            <a:avLst/>
          </a:prstGeom>
          <a:noFill/>
          <a:ln>
            <a:noFill/>
          </a:ln>
        </p:spPr>
      </p:pic>
    </p:spTree>
    <p:extLst>
      <p:ext uri="{BB962C8B-B14F-4D97-AF65-F5344CB8AC3E}">
        <p14:creationId xmlns:p14="http://schemas.microsoft.com/office/powerpoint/2010/main" val="76898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30A228F-09DD-644C-9C0A-3D8FADE4D5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87650" y="947737"/>
            <a:ext cx="6616700" cy="4962525"/>
          </a:xfrm>
          <a:prstGeom prst="rect">
            <a:avLst/>
          </a:prstGeom>
          <a:noFill/>
          <a:ln>
            <a:noFill/>
          </a:ln>
        </p:spPr>
      </p:pic>
    </p:spTree>
    <p:extLst>
      <p:ext uri="{BB962C8B-B14F-4D97-AF65-F5344CB8AC3E}">
        <p14:creationId xmlns:p14="http://schemas.microsoft.com/office/powerpoint/2010/main" val="180768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946EFDD-433B-3041-B027-3EFA1F5CF0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8425" y="835977"/>
            <a:ext cx="6915150" cy="5186045"/>
          </a:xfrm>
          <a:prstGeom prst="rect">
            <a:avLst/>
          </a:prstGeom>
          <a:noFill/>
          <a:ln>
            <a:noFill/>
          </a:ln>
        </p:spPr>
      </p:pic>
    </p:spTree>
    <p:extLst>
      <p:ext uri="{BB962C8B-B14F-4D97-AF65-F5344CB8AC3E}">
        <p14:creationId xmlns:p14="http://schemas.microsoft.com/office/powerpoint/2010/main" val="271045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7A79C11-52C1-204F-8E63-822C966BB5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44775" y="840740"/>
            <a:ext cx="6902450" cy="5176520"/>
          </a:xfrm>
          <a:prstGeom prst="rect">
            <a:avLst/>
          </a:prstGeom>
          <a:noFill/>
          <a:ln>
            <a:noFill/>
          </a:ln>
        </p:spPr>
      </p:pic>
    </p:spTree>
    <p:extLst>
      <p:ext uri="{BB962C8B-B14F-4D97-AF65-F5344CB8AC3E}">
        <p14:creationId xmlns:p14="http://schemas.microsoft.com/office/powerpoint/2010/main" val="248705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38ADBBEE-A2C8-8C4F-B8F6-E04313CE34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01950" y="1033462"/>
            <a:ext cx="6388100" cy="4791075"/>
          </a:xfrm>
          <a:prstGeom prst="rect">
            <a:avLst/>
          </a:prstGeom>
          <a:noFill/>
          <a:ln>
            <a:noFill/>
          </a:ln>
        </p:spPr>
      </p:pic>
    </p:spTree>
    <p:extLst>
      <p:ext uri="{BB962C8B-B14F-4D97-AF65-F5344CB8AC3E}">
        <p14:creationId xmlns:p14="http://schemas.microsoft.com/office/powerpoint/2010/main" val="234525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4076FE2-6D89-774F-BB40-DAF7E352D9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43187" y="839470"/>
            <a:ext cx="6905625" cy="5179060"/>
          </a:xfrm>
          <a:prstGeom prst="rect">
            <a:avLst/>
          </a:prstGeom>
          <a:noFill/>
          <a:ln>
            <a:noFill/>
          </a:ln>
        </p:spPr>
      </p:pic>
    </p:spTree>
    <p:extLst>
      <p:ext uri="{BB962C8B-B14F-4D97-AF65-F5344CB8AC3E}">
        <p14:creationId xmlns:p14="http://schemas.microsoft.com/office/powerpoint/2010/main" val="168721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D4C61AF-DE07-7447-8363-9AD588F262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3777" y="272561"/>
            <a:ext cx="4304445" cy="6312877"/>
          </a:xfrm>
          <a:prstGeom prst="rect">
            <a:avLst/>
          </a:prstGeom>
          <a:noFill/>
          <a:ln>
            <a:noFill/>
          </a:ln>
        </p:spPr>
      </p:pic>
    </p:spTree>
    <p:extLst>
      <p:ext uri="{BB962C8B-B14F-4D97-AF65-F5344CB8AC3E}">
        <p14:creationId xmlns:p14="http://schemas.microsoft.com/office/powerpoint/2010/main" val="1559814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1477C5-709B-C745-B668-5778D49DCF42}"/>
              </a:ext>
            </a:extLst>
          </p:cNvPr>
          <p:cNvSpPr>
            <a:spLocks noGrp="1"/>
          </p:cNvSpPr>
          <p:nvPr>
            <p:ph type="ctrTitle"/>
          </p:nvPr>
        </p:nvSpPr>
        <p:spPr/>
        <p:txBody>
          <a:bodyPr>
            <a:normAutofit/>
          </a:bodyPr>
          <a:lstStyle/>
          <a:p>
            <a:r>
              <a:rPr lang="el-GR" b="1" dirty="0"/>
              <a:t>ΕΠΕΚΤΑΣΗ ΤΟΥ ΠΡΟΓΡΑΜΜΑΤΟΣ </a:t>
            </a:r>
            <a:endParaRPr lang="el-GR" dirty="0"/>
          </a:p>
        </p:txBody>
      </p:sp>
      <p:sp>
        <p:nvSpPr>
          <p:cNvPr id="3" name="Υπότιτλος 2">
            <a:extLst>
              <a:ext uri="{FF2B5EF4-FFF2-40B4-BE49-F238E27FC236}">
                <a16:creationId xmlns:a16="http://schemas.microsoft.com/office/drawing/2014/main" id="{8FBFCBC7-ABA2-AC48-9E25-4169DEFBA110}"/>
              </a:ext>
            </a:extLst>
          </p:cNvPr>
          <p:cNvSpPr>
            <a:spLocks noGrp="1"/>
          </p:cNvSpPr>
          <p:nvPr>
            <p:ph type="subTitle" idx="1"/>
          </p:nvPr>
        </p:nvSpPr>
        <p:spPr>
          <a:xfrm>
            <a:off x="1524000" y="3602037"/>
            <a:ext cx="9144000" cy="2507817"/>
          </a:xfrm>
        </p:spPr>
        <p:txBody>
          <a:bodyPr>
            <a:normAutofit/>
          </a:bodyPr>
          <a:lstStyle/>
          <a:p>
            <a:r>
              <a:rPr lang="el-GR" sz="2000" dirty="0">
                <a:latin typeface="Times New Roman" panose="02020603050405020304" pitchFamily="18" charset="0"/>
                <a:cs typeface="Times New Roman" panose="02020603050405020304" pitchFamily="18" charset="0"/>
              </a:rPr>
              <a:t>Θεατρική παράσταση (επισυνάπτεται) όπου οι στολές των παιδιών μπορούν να γίνουν από ανακυκλώσιμα υλικά, από υλικά της φύσης όπως επίσης και τα σκηνικά κτλ. Στην παράσταση μπορούν να χρησιμοποιηθούν τραγούδια από το παραπάνω εργαστήριο. </a:t>
            </a:r>
          </a:p>
          <a:p>
            <a:r>
              <a:rPr lang="el-GR" sz="2000" dirty="0">
                <a:latin typeface="Times New Roman" panose="02020603050405020304" pitchFamily="18" charset="0"/>
                <a:cs typeface="Times New Roman" panose="02020603050405020304" pitchFamily="18" charset="0"/>
              </a:rPr>
              <a:t>Στη φάση αυτή έρχεται η στιγμή της θεατρικής αναπαράστασης από τους μαθητές στην ουσία πολλών από εκείνα που μάθαμε στο πρόγραμμα. Σκοπός της θεατρικής παράστασης μπορεί να είναι και η δημιουργία ενός βίντεο, στο οποίο θα βοηθήσουν και οι εκπαιδευτικοί της πληροφορικής του σχολείου, οι μουσικοί και οι εκπαιδευτικοί καλλιτεχνικών.</a:t>
            </a:r>
          </a:p>
        </p:txBody>
      </p:sp>
    </p:spTree>
    <p:extLst>
      <p:ext uri="{BB962C8B-B14F-4D97-AF65-F5344CB8AC3E}">
        <p14:creationId xmlns:p14="http://schemas.microsoft.com/office/powerpoint/2010/main" val="373455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4EDB06-5371-AF49-86B2-85C5520005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02063" y="473869"/>
            <a:ext cx="4402138" cy="5910262"/>
          </a:xfrm>
          <a:prstGeom prst="rect">
            <a:avLst/>
          </a:prstGeom>
          <a:noFill/>
          <a:ln>
            <a:noFill/>
          </a:ln>
        </p:spPr>
      </p:pic>
    </p:spTree>
    <p:extLst>
      <p:ext uri="{BB962C8B-B14F-4D97-AF65-F5344CB8AC3E}">
        <p14:creationId xmlns:p14="http://schemas.microsoft.com/office/powerpoint/2010/main" val="37883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AF3EC25-5176-024C-B7ED-B97215E028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3787" y="1323975"/>
            <a:ext cx="7464425" cy="4210050"/>
          </a:xfrm>
          <a:prstGeom prst="rect">
            <a:avLst/>
          </a:prstGeom>
          <a:noFill/>
          <a:ln>
            <a:noFill/>
          </a:ln>
        </p:spPr>
      </p:pic>
    </p:spTree>
    <p:extLst>
      <p:ext uri="{BB962C8B-B14F-4D97-AF65-F5344CB8AC3E}">
        <p14:creationId xmlns:p14="http://schemas.microsoft.com/office/powerpoint/2010/main" val="91217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E91A929-011E-2A4D-9B1A-B5D586F176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8562" y="349250"/>
            <a:ext cx="4714875" cy="6159500"/>
          </a:xfrm>
          <a:prstGeom prst="rect">
            <a:avLst/>
          </a:prstGeom>
          <a:noFill/>
          <a:ln>
            <a:noFill/>
          </a:ln>
        </p:spPr>
      </p:pic>
    </p:spTree>
    <p:extLst>
      <p:ext uri="{BB962C8B-B14F-4D97-AF65-F5344CB8AC3E}">
        <p14:creationId xmlns:p14="http://schemas.microsoft.com/office/powerpoint/2010/main" val="242559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4056B09-41D5-004C-A127-E616BF0607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9044" y="309562"/>
            <a:ext cx="4633912" cy="6238875"/>
          </a:xfrm>
          <a:prstGeom prst="rect">
            <a:avLst/>
          </a:prstGeom>
          <a:noFill/>
          <a:ln>
            <a:noFill/>
          </a:ln>
        </p:spPr>
      </p:pic>
    </p:spTree>
    <p:extLst>
      <p:ext uri="{BB962C8B-B14F-4D97-AF65-F5344CB8AC3E}">
        <p14:creationId xmlns:p14="http://schemas.microsoft.com/office/powerpoint/2010/main" val="41326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C2061CB-8FDF-F648-AA15-AA71E822E8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87403" y="361950"/>
            <a:ext cx="4217194" cy="6134100"/>
          </a:xfrm>
          <a:prstGeom prst="rect">
            <a:avLst/>
          </a:prstGeom>
          <a:noFill/>
          <a:ln>
            <a:noFill/>
          </a:ln>
        </p:spPr>
      </p:pic>
    </p:spTree>
    <p:extLst>
      <p:ext uri="{BB962C8B-B14F-4D97-AF65-F5344CB8AC3E}">
        <p14:creationId xmlns:p14="http://schemas.microsoft.com/office/powerpoint/2010/main" val="302599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5EF50C0-965D-A447-A372-E0CFA1BABF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27462" y="566737"/>
            <a:ext cx="4537075" cy="5724525"/>
          </a:xfrm>
          <a:prstGeom prst="rect">
            <a:avLst/>
          </a:prstGeom>
          <a:noFill/>
          <a:ln>
            <a:noFill/>
          </a:ln>
        </p:spPr>
      </p:pic>
    </p:spTree>
    <p:extLst>
      <p:ext uri="{BB962C8B-B14F-4D97-AF65-F5344CB8AC3E}">
        <p14:creationId xmlns:p14="http://schemas.microsoft.com/office/powerpoint/2010/main" val="3164492988"/>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12</TotalTime>
  <Words>99</Words>
  <Application>Microsoft Macintosh PowerPoint</Application>
  <PresentationFormat>Ευρεία οθόνη</PresentationFormat>
  <Paragraphs>4</Paragraphs>
  <Slides>30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30</vt:i4>
      </vt:variant>
    </vt:vector>
  </HeadingPairs>
  <TitlesOfParts>
    <vt:vector size="36" baseType="lpstr">
      <vt:lpstr>Arial</vt:lpstr>
      <vt:lpstr>Avenir Next LT Pro</vt:lpstr>
      <vt:lpstr>Calibri</vt:lpstr>
      <vt:lpstr>Times New Roman</vt:lpstr>
      <vt:lpstr>Tw Cen MT</vt:lpstr>
      <vt:lpstr>ShapesVTI</vt:lpstr>
      <vt:lpstr>Αφίσες- Έντυπο Υλικό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ΕΠΕΚΤΑΣΗ ΤΟΥ ΠΡΟΓΡΑΜΜΑΤΟΣ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Αφίσες- Έντυπο Υλικό </dc:title>
  <dc:creator>Anna.mpekiari@yahoo.gr</dc:creator>
  <cp:lastModifiedBy>Anna.mpekiari@yahoo.gr</cp:lastModifiedBy>
  <cp:revision>2</cp:revision>
  <dcterms:created xsi:type="dcterms:W3CDTF">2020-06-10T12:05:16Z</dcterms:created>
  <dcterms:modified xsi:type="dcterms:W3CDTF">2020-06-10T12:18:05Z</dcterms:modified>
</cp:coreProperties>
</file>