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0" r:id="rId3"/>
    <p:sldId id="273" r:id="rId4"/>
    <p:sldId id="274" r:id="rId5"/>
    <p:sldId id="275" r:id="rId6"/>
    <p:sldId id="261" r:id="rId7"/>
    <p:sldId id="276" r:id="rId8"/>
    <p:sldId id="262" r:id="rId9"/>
    <p:sldId id="277" r:id="rId10"/>
    <p:sldId id="263" r:id="rId11"/>
    <p:sldId id="278" r:id="rId12"/>
    <p:sldId id="264" r:id="rId13"/>
    <p:sldId id="265" r:id="rId14"/>
    <p:sldId id="266" r:id="rId15"/>
    <p:sldId id="280" r:id="rId16"/>
    <p:sldId id="267" r:id="rId17"/>
    <p:sldId id="259" r:id="rId18"/>
    <p:sldId id="270" r:id="rId19"/>
    <p:sldId id="257" r:id="rId20"/>
    <p:sldId id="271" r:id="rId21"/>
    <p:sldId id="269" r:id="rId22"/>
    <p:sldId id="272" r:id="rId23"/>
    <p:sldId id="281" r:id="rId24"/>
    <p:sldId id="282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737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- Ορθογώνιο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- Ορθογώνιο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34BC49-91AC-44CF-91C6-C6DDE3874F55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10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96FFBA-C89F-4D0D-8CCB-2C526623BE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D047-90D1-4ABB-9A92-57C3F36E5FC4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1445-F503-4A2B-ACC9-8B7C8FB582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C8095-7F01-47BB-88B7-6205624701B4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B5E7-2EFD-454D-84DD-C3CC98813D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5579-CA35-41AA-ADEC-664B997CB16F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9B04-65CD-4688-B8A0-35461CA47A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7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C49F-8DFF-4AC2-A586-21148DB66F7B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8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1402EC-04EB-43F5-9C9F-9ED286E566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0143BC-2895-4966-9C9E-6DDA53704F80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6" name="9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096F1C-3DB5-440F-A428-4AD48BD9B5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11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4CAAA1-A03C-4AB7-9A8F-B838A870A799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8" name="1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97665B-D0F2-4587-9039-BF61DF9CBF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55B8-60A9-4B39-93D9-DDBF6F17DA9B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41F8-FAF6-40C2-8856-B97FE0141F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7DCA-41AD-4D04-A257-2AC1179A4638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B0C218-2948-4CE4-9B55-9AA015A9D7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4538-8BB0-429C-A2BA-B129E3277A36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9F22-6ACE-4D81-9146-276E83DF9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- Ορθογώνιο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- Ορθογώνιο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- Ορθογώνιο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- Ορθογώνιο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54F721-E8CD-4602-AA6D-A0B89478C916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10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D8E8077-F641-46E9-AC18-ACE9F243C1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CC2B9-0AF3-4B65-A286-4AB1A308AB1F}" type="datetimeFigureOut">
              <a:rPr lang="el-GR"/>
              <a:pPr>
                <a:defRPr/>
              </a:pPr>
              <a:t>13/6/2018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96DC4-7AA1-4641-BF3C-D07320E544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2" r:id="rId2"/>
    <p:sldLayoutId id="2147483877" r:id="rId3"/>
    <p:sldLayoutId id="2147483878" r:id="rId4"/>
    <p:sldLayoutId id="2147483879" r:id="rId5"/>
    <p:sldLayoutId id="2147483873" r:id="rId6"/>
    <p:sldLayoutId id="2147483880" r:id="rId7"/>
    <p:sldLayoutId id="2147483874" r:id="rId8"/>
    <p:sldLayoutId id="2147483881" r:id="rId9"/>
    <p:sldLayoutId id="2147483875" r:id="rId10"/>
    <p:sldLayoutId id="21474838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917;&#922;&#928;&#913;&#921;&#916;&#917;&#933;&#932;&#919;&#929;&#921;&#913;%20&#924;&#913;&#925;&#932;&#927;&#933;&#923;&#921;&#916;&#919;\&#928;&#929;&#927;&#925;&#919;&#928;&#921;&#913;\&#931;&#933;&#924;&#914;&#927;&#933;&#923;&#917;&#931;\Amelie-%20La%20Valse%20Des%20Montres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gr/url?sa=i&amp;rct=j&amp;q=&amp;esrc=s&amp;source=images&amp;cd=&amp;cad=rja&amp;uact=8&amp;ved=0ahUKEwjArZKsr8jKAhWFdQ8KHXfQB5QQjRwIBw&amp;url=http://www.petzoo.gr/yeia-skilou/articles/bolta-me-to-skilos-sas.html&amp;psig=AFQjCNHQ2KqbCYlJuKzUKDeE9RNB9yqm9A&amp;ust=145392834592927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google.gr/url?sa=i&amp;rct=j&amp;q=&amp;esrc=s&amp;source=images&amp;cd=&amp;cad=rja&amp;uact=8&amp;ved=0ahUKEwj2qumtsMjKAhUDlA8KHcPUBJsQjRwIBw&amp;url=http://www.thinkover.gr/2015/02/24/travaei-o-skylos-sas-sti-volta-allakste/&amp;psig=AFQjCNHQ2KqbCYlJuKzUKDeE9RNB9yqm9A&amp;ust=145392834592927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4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143125"/>
          </a:xfrm>
        </p:spPr>
        <p:txBody>
          <a:bodyPr/>
          <a:lstStyle/>
          <a:p>
            <a:pPr algn="ctr" eaLnBrk="1" hangingPunct="1"/>
            <a:r>
              <a:rPr lang="el-GR" sz="4800" b="1" smtClean="0">
                <a:solidFill>
                  <a:schemeClr val="tx1"/>
                </a:solidFill>
              </a:rPr>
              <a:t>Συμβουλές </a:t>
            </a:r>
            <a:r>
              <a:rPr lang="en-US" sz="4800" b="1" smtClean="0">
                <a:solidFill>
                  <a:schemeClr val="tx1"/>
                </a:solidFill>
              </a:rPr>
              <a:t/>
            </a:r>
            <a:br>
              <a:rPr lang="en-US" sz="4800" b="1" smtClean="0">
                <a:solidFill>
                  <a:schemeClr val="tx1"/>
                </a:solidFill>
              </a:rPr>
            </a:br>
            <a:r>
              <a:rPr lang="el-GR" sz="4800" b="1" smtClean="0">
                <a:solidFill>
                  <a:schemeClr val="tx1"/>
                </a:solidFill>
              </a:rPr>
              <a:t>για να γίνετε οι καλύτεροι φίλοι με τους σκύλους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71688"/>
            <a:ext cx="84836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melie- La Valse Des Montr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melie- La Valse Des Montr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melie- La Valse Des Montr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5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15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el-GR" sz="3600" b="1" smtClean="0">
                <a:solidFill>
                  <a:schemeClr val="tx1"/>
                </a:solidFill>
              </a:rPr>
              <a:t>Δεν παραχαϊδεύεις το</a:t>
            </a:r>
            <a:r>
              <a:rPr lang="el-GR" sz="3600" b="1" smtClean="0">
                <a:solidFill>
                  <a:schemeClr val="tx1"/>
                </a:solidFill>
                <a:latin typeface="Arial" charset="0"/>
              </a:rPr>
              <a:t>ν</a:t>
            </a:r>
            <a:r>
              <a:rPr lang="el-GR" sz="3600" b="1" smtClean="0">
                <a:solidFill>
                  <a:schemeClr val="tx1"/>
                </a:solidFill>
              </a:rPr>
              <a:t> σκύλο σου –  </a:t>
            </a:r>
          </a:p>
          <a:p>
            <a:pPr algn="ctr" eaLnBrk="1" hangingPunct="1"/>
            <a:r>
              <a:rPr lang="el-GR" sz="3600" b="1" smtClean="0">
                <a:solidFill>
                  <a:schemeClr val="tx1"/>
                </a:solidFill>
              </a:rPr>
              <a:t>     μπορεί να νιώσει πως τον πιέζεις</a:t>
            </a:r>
            <a:endParaRPr lang="en-US" sz="3600" b="1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l-GR" sz="3600" b="1" smtClean="0">
                <a:solidFill>
                  <a:schemeClr val="tx1"/>
                </a:solidFill>
              </a:rPr>
              <a:t/>
            </a:r>
            <a:br>
              <a:rPr lang="el-GR" sz="3600" b="1" smtClean="0">
                <a:solidFill>
                  <a:schemeClr val="tx1"/>
                </a:solidFill>
              </a:rPr>
            </a:br>
            <a:r>
              <a:rPr lang="el-GR" sz="2800" smtClean="0">
                <a:solidFill>
                  <a:srgbClr val="002060"/>
                </a:solidFill>
              </a:rPr>
              <a:t/>
            </a:r>
            <a:br>
              <a:rPr lang="el-GR" sz="2800" smtClean="0">
                <a:solidFill>
                  <a:srgbClr val="002060"/>
                </a:solidFill>
              </a:rPr>
            </a:br>
            <a:endParaRPr lang="el-GR" sz="2800" smtClean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714750" y="4714875"/>
            <a:ext cx="6072188" cy="1428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sz="28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4643438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user\Pictures\σκλδψ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3554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6000750"/>
            <a:ext cx="8153400" cy="857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3200" smtClean="0"/>
              <a:t> </a:t>
            </a:r>
            <a:r>
              <a:rPr lang="el-GR" sz="3600" b="1" smtClean="0"/>
              <a:t>Ποτέ δεν τρως κοντά σε σκύλο</a:t>
            </a:r>
          </a:p>
          <a:p>
            <a:pPr eaLnBrk="1" hangingPunct="1"/>
            <a:endParaRPr lang="el-GR" smtClean="0"/>
          </a:p>
        </p:txBody>
      </p:sp>
      <p:pic>
        <p:nvPicPr>
          <p:cNvPr id="23555" name="Picture 4" descr="C:\Users\user\Pictures\animalChil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user\Pictures\kidspets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0"/>
            <a:ext cx="46958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Τίτλος"/>
          <p:cNvSpPr>
            <a:spLocks noGrp="1"/>
          </p:cNvSpPr>
          <p:nvPr>
            <p:ph type="title"/>
          </p:nvPr>
        </p:nvSpPr>
        <p:spPr>
          <a:xfrm>
            <a:off x="609600" y="214313"/>
            <a:ext cx="8077200" cy="1571625"/>
          </a:xfrm>
        </p:spPr>
        <p:txBody>
          <a:bodyPr/>
          <a:lstStyle/>
          <a:p>
            <a:pPr algn="ctr" eaLnBrk="1" hangingPunct="1"/>
            <a:r>
              <a:rPr lang="el-GR" sz="3200" b="1" smtClean="0">
                <a:solidFill>
                  <a:schemeClr val="tx1"/>
                </a:solidFill>
              </a:rPr>
              <a:t>Ποτέ δεν πλησιάζεις</a:t>
            </a:r>
            <a:r>
              <a:rPr lang="en-US" sz="3200" b="1" smtClean="0">
                <a:solidFill>
                  <a:schemeClr val="tx1"/>
                </a:solidFill>
              </a:rPr>
              <a:t> </a:t>
            </a:r>
            <a:r>
              <a:rPr lang="el-GR" sz="3200" b="1" smtClean="0">
                <a:solidFill>
                  <a:schemeClr val="tx1"/>
                </a:solidFill>
              </a:rPr>
              <a:t>σκύλους</a:t>
            </a:r>
            <a:r>
              <a:rPr lang="en-US" sz="3200" b="1" smtClean="0">
                <a:solidFill>
                  <a:schemeClr val="tx1"/>
                </a:solidFill>
              </a:rPr>
              <a:t> </a:t>
            </a:r>
            <a:r>
              <a:rPr lang="el-GR" sz="3200" b="1" smtClean="0">
                <a:solidFill>
                  <a:schemeClr val="tx1"/>
                </a:solidFill>
              </a:rPr>
              <a:t>που βρίσκονται</a:t>
            </a:r>
            <a:r>
              <a:rPr lang="en-US" sz="3200" b="1" smtClean="0">
                <a:solidFill>
                  <a:schemeClr val="tx1"/>
                </a:solidFill>
              </a:rPr>
              <a:t> </a:t>
            </a:r>
            <a:r>
              <a:rPr lang="el-GR" sz="3200" b="1" smtClean="0">
                <a:solidFill>
                  <a:schemeClr val="tx1"/>
                </a:solidFill>
              </a:rPr>
              <a:t>στο</a:t>
            </a:r>
            <a:r>
              <a:rPr lang="el-GR" sz="3200" b="1" smtClean="0">
                <a:solidFill>
                  <a:schemeClr val="tx1"/>
                </a:solidFill>
                <a:latin typeface="Arial" charset="0"/>
              </a:rPr>
              <a:t>ν</a:t>
            </a:r>
            <a:r>
              <a:rPr lang="el-GR" sz="3200" b="1" smtClean="0">
                <a:solidFill>
                  <a:schemeClr val="tx1"/>
                </a:solidFill>
              </a:rPr>
              <a:t> χώρο τους </a:t>
            </a:r>
            <a:r>
              <a:rPr lang="en-US" sz="3200" b="1" smtClean="0">
                <a:solidFill>
                  <a:schemeClr val="tx1"/>
                </a:solidFill>
              </a:rPr>
              <a:t/>
            </a:r>
            <a:br>
              <a:rPr lang="en-US" sz="3200" b="1" smtClean="0">
                <a:solidFill>
                  <a:schemeClr val="tx1"/>
                </a:solidFill>
              </a:rPr>
            </a:br>
            <a:endParaRPr lang="el-GR" sz="3200" b="1" smtClean="0">
              <a:solidFill>
                <a:schemeClr val="tx1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2571750" y="1285875"/>
            <a:ext cx="6572250" cy="4643438"/>
          </a:xfrm>
        </p:spPr>
        <p:txBody>
          <a:bodyPr/>
          <a:lstStyle/>
          <a:p>
            <a:pPr algn="ctr" eaLnBrk="1" hangingPunct="1"/>
            <a:endParaRPr lang="en-US" sz="280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2800" smtClean="0">
                <a:solidFill>
                  <a:srgbClr val="FFFFFF"/>
                </a:solidFill>
              </a:rPr>
              <a:t>       </a:t>
            </a:r>
            <a:r>
              <a:rPr lang="el-GR" sz="2800" smtClean="0">
                <a:solidFill>
                  <a:srgbClr val="FFFFFF"/>
                </a:solidFill>
              </a:rPr>
              <a:t>Αν η </a:t>
            </a:r>
            <a:r>
              <a:rPr lang="el-GR" sz="2800" b="1" smtClean="0">
                <a:solidFill>
                  <a:srgbClr val="FFFFFF"/>
                </a:solidFill>
              </a:rPr>
              <a:t>μπάλα</a:t>
            </a:r>
            <a:r>
              <a:rPr lang="el-GR" sz="2800" smtClean="0">
                <a:solidFill>
                  <a:srgbClr val="FFFFFF"/>
                </a:solidFill>
              </a:rPr>
              <a:t> σου πέσει</a:t>
            </a:r>
            <a:endParaRPr lang="en-US" sz="280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l-GR" sz="2800" smtClean="0">
                <a:solidFill>
                  <a:srgbClr val="FFFFFF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      </a:t>
            </a:r>
            <a:r>
              <a:rPr lang="el-GR" sz="2800" smtClean="0">
                <a:solidFill>
                  <a:srgbClr val="FFFFFF"/>
                </a:solidFill>
              </a:rPr>
              <a:t>μέσα σε</a:t>
            </a:r>
            <a:r>
              <a:rPr lang="en-US" sz="2800" smtClean="0">
                <a:solidFill>
                  <a:srgbClr val="FFFFFF"/>
                </a:solidFill>
              </a:rPr>
              <a:t> </a:t>
            </a:r>
            <a:r>
              <a:rPr lang="el-GR" sz="2800" smtClean="0">
                <a:solidFill>
                  <a:srgbClr val="FFFFFF"/>
                </a:solidFill>
              </a:rPr>
              <a:t>κήπο με σκύλο </a:t>
            </a:r>
            <a:r>
              <a:rPr lang="en-US" sz="2800" smtClean="0">
                <a:solidFill>
                  <a:srgbClr val="FFFFFF"/>
                </a:solidFill>
              </a:rPr>
              <a:t>  </a:t>
            </a:r>
          </a:p>
          <a:p>
            <a:pPr algn="ctr" eaLnBrk="1" hangingPunct="1"/>
            <a:r>
              <a:rPr lang="en-US" sz="2800" smtClean="0">
                <a:solidFill>
                  <a:srgbClr val="FFFFFF"/>
                </a:solidFill>
              </a:rPr>
              <a:t>       </a:t>
            </a:r>
            <a:r>
              <a:rPr lang="el-GR" sz="2800" smtClean="0">
                <a:solidFill>
                  <a:srgbClr val="FFFFFF"/>
                </a:solidFill>
              </a:rPr>
              <a:t>ζήτα τη βοήθεια ενός μεγάλου.</a:t>
            </a:r>
            <a:endParaRPr lang="en-US" sz="280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l-GR" sz="2800" smtClean="0">
                <a:solidFill>
                  <a:srgbClr val="FFFFFF"/>
                </a:solidFill>
                <a:latin typeface="Arial" charset="0"/>
              </a:rPr>
              <a:t>Μην</a:t>
            </a:r>
            <a:r>
              <a:rPr lang="el-GR" sz="2800" smtClean="0">
                <a:solidFill>
                  <a:srgbClr val="FFFFFF"/>
                </a:solidFill>
              </a:rPr>
              <a:t> δοκιμάσεις να την πάρεις μόνος σου.</a:t>
            </a:r>
            <a:endParaRPr lang="en-US" sz="280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l-GR" sz="2800" smtClean="0">
                <a:solidFill>
                  <a:srgbClr val="FFFFFF"/>
                </a:solidFill>
              </a:rPr>
              <a:t> </a:t>
            </a:r>
            <a:endParaRPr lang="en-US" sz="280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l-GR" sz="2800" smtClean="0">
                <a:solidFill>
                  <a:srgbClr val="FFFFFF"/>
                </a:solidFill>
              </a:rPr>
              <a:t/>
            </a:r>
            <a:br>
              <a:rPr lang="el-GR" sz="2800" smtClean="0">
                <a:solidFill>
                  <a:srgbClr val="FFFFFF"/>
                </a:solidFill>
              </a:rPr>
            </a:br>
            <a:endParaRPr lang="el-GR" sz="2800" smtClean="0">
              <a:solidFill>
                <a:srgbClr val="FFFFFF"/>
              </a:solidFill>
            </a:endParaRPr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642938" y="5786438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600" b="1">
                <a:latin typeface="Calibri" pitchFamily="34" charset="0"/>
              </a:rPr>
              <a:t>Θυμήσου ότι οι σκύλοι προστατεύουν το σπίτι τους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285750"/>
            <a:ext cx="2476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27860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5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50"/>
                            </p:stCondLst>
                            <p:childTnLst>
                              <p:par>
                                <p:cTn id="1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50"/>
                            </p:stCondLst>
                            <p:childTnLst>
                              <p:par>
                                <p:cTn id="1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50"/>
                            </p:stCondLst>
                            <p:childTnLst>
                              <p:par>
                                <p:cTn id="2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50"/>
                            </p:stCondLst>
                            <p:childTnLst>
                              <p:par>
                                <p:cTn id="3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5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uiExpand="1" build="p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0" y="5000625"/>
            <a:ext cx="9144000" cy="1857375"/>
          </a:xfrm>
        </p:spPr>
        <p:txBody>
          <a:bodyPr/>
          <a:lstStyle/>
          <a:p>
            <a:pPr algn="ctr" eaLnBrk="1" hangingPunct="1"/>
            <a:r>
              <a:rPr lang="el-GR" sz="2800" smtClean="0">
                <a:solidFill>
                  <a:srgbClr val="FFFFFF"/>
                </a:solidFill>
              </a:rPr>
              <a:t> </a:t>
            </a:r>
            <a:r>
              <a:rPr lang="el-GR" sz="4400" b="1" smtClean="0">
                <a:solidFill>
                  <a:schemeClr val="tx1"/>
                </a:solidFill>
              </a:rPr>
              <a:t>Ποτέ δεν κοιτάς επίμονα </a:t>
            </a:r>
            <a:r>
              <a:rPr lang="en-US" sz="4400" b="1" smtClean="0">
                <a:solidFill>
                  <a:schemeClr val="tx1"/>
                </a:solidFill>
              </a:rPr>
              <a:t> </a:t>
            </a:r>
            <a:r>
              <a:rPr lang="el-GR" sz="4400" b="1" smtClean="0">
                <a:solidFill>
                  <a:schemeClr val="tx1"/>
                </a:solidFill>
              </a:rPr>
              <a:t>ένα</a:t>
            </a:r>
            <a:r>
              <a:rPr lang="el-GR" sz="4400" b="1" smtClean="0">
                <a:solidFill>
                  <a:schemeClr val="tx1"/>
                </a:solidFill>
                <a:latin typeface="Arial" charset="0"/>
              </a:rPr>
              <a:t>ν</a:t>
            </a:r>
            <a:r>
              <a:rPr lang="el-GR" sz="4400" b="1" smtClean="0">
                <a:solidFill>
                  <a:schemeClr val="tx1"/>
                </a:solidFill>
              </a:rPr>
              <a:t> σκύλο στα μάτια</a:t>
            </a:r>
            <a:endParaRPr lang="en-US" sz="4400" b="1" smtClean="0">
              <a:solidFill>
                <a:schemeClr val="tx1"/>
              </a:solidFill>
            </a:endParaRPr>
          </a:p>
          <a:p>
            <a:pPr eaLnBrk="1" hangingPunct="1"/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 startAt="15"/>
              <a:defRPr/>
            </a:pP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3357563"/>
            <a:ext cx="9144000" cy="1714500"/>
          </a:xfrm>
        </p:spPr>
        <p:txBody>
          <a:bodyPr/>
          <a:lstStyle/>
          <a:p>
            <a:pPr algn="ctr" eaLnBrk="1" hangingPunct="1"/>
            <a:r>
              <a:rPr lang="el-GR" sz="4400" b="1" smtClean="0">
                <a:solidFill>
                  <a:schemeClr val="tx1"/>
                </a:solidFill>
              </a:rPr>
              <a:t> Γκρρρρ</a:t>
            </a:r>
            <a:r>
              <a:rPr lang="en-US" sz="4400" b="1" smtClean="0">
                <a:solidFill>
                  <a:schemeClr val="tx1"/>
                </a:solidFill>
              </a:rPr>
              <a:t>!!!! </a:t>
            </a:r>
            <a:r>
              <a:rPr lang="el-GR" sz="4400" b="1" smtClean="0">
                <a:solidFill>
                  <a:schemeClr val="tx1"/>
                </a:solidFill>
              </a:rPr>
              <a:t>Ποτέ δεν αγνοείς το προειδοποιητικό </a:t>
            </a:r>
            <a:r>
              <a:rPr lang="en-US" sz="4400" b="1" smtClean="0">
                <a:solidFill>
                  <a:schemeClr val="tx1"/>
                </a:solidFill>
              </a:rPr>
              <a:t>  </a:t>
            </a:r>
            <a:br>
              <a:rPr lang="en-US" sz="4400" b="1" smtClean="0">
                <a:solidFill>
                  <a:schemeClr val="tx1"/>
                </a:solidFill>
              </a:rPr>
            </a:br>
            <a:r>
              <a:rPr lang="en-US" sz="4400" b="1" smtClean="0">
                <a:solidFill>
                  <a:schemeClr val="tx1"/>
                </a:solidFill>
              </a:rPr>
              <a:t>       </a:t>
            </a:r>
            <a:r>
              <a:rPr lang="el-GR" sz="4400" b="1" smtClean="0">
                <a:solidFill>
                  <a:schemeClr val="tx1"/>
                </a:solidFill>
              </a:rPr>
              <a:t>γρύλισμα ενός σκύλου</a:t>
            </a:r>
            <a:r>
              <a:rPr lang="en-US" sz="4400" b="1" smtClean="0">
                <a:solidFill>
                  <a:schemeClr val="tx1"/>
                </a:solidFill>
              </a:rPr>
              <a:t/>
            </a:r>
            <a:br>
              <a:rPr lang="en-US" sz="4400" b="1" smtClean="0">
                <a:solidFill>
                  <a:schemeClr val="tx1"/>
                </a:solidFill>
              </a:rPr>
            </a:br>
            <a:endParaRPr lang="el-GR" sz="4400" b="1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0"/>
            <a:ext cx="59293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user\Pictures\biker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4214813"/>
            <a:ext cx="8153400" cy="2286000"/>
          </a:xfrm>
        </p:spPr>
        <p:txBody>
          <a:bodyPr>
            <a:normAutofit/>
          </a:bodyPr>
          <a:lstStyle/>
          <a:p>
            <a:pPr marL="514350" indent="-5143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7400" b="1" smtClean="0">
                <a:solidFill>
                  <a:srgbClr val="C00000"/>
                </a:solidFill>
              </a:rPr>
              <a:t> </a:t>
            </a:r>
            <a:r>
              <a:rPr lang="el-GR" sz="3700" b="1" smtClean="0"/>
              <a:t>Ποτέ δεν τρέχεις μακριά από ένα</a:t>
            </a:r>
            <a:r>
              <a:rPr lang="el-GR" sz="3700" b="1" smtClean="0">
                <a:latin typeface="Arial" charset="0"/>
              </a:rPr>
              <a:t>ν</a:t>
            </a:r>
            <a:r>
              <a:rPr lang="el-GR" sz="3700" b="1" smtClean="0"/>
              <a:t> σκύλο,</a:t>
            </a:r>
            <a:endParaRPr lang="en-US" sz="3700" b="1" smtClean="0"/>
          </a:p>
          <a:p>
            <a:pPr marL="514350" indent="-5143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3700" b="1" smtClean="0"/>
              <a:t>τσιρίζοντας</a:t>
            </a:r>
            <a:r>
              <a:rPr lang="en-US" sz="3700" b="1" smtClean="0"/>
              <a:t> </a:t>
            </a:r>
            <a:r>
              <a:rPr lang="el-GR" sz="3700" b="1" smtClean="0"/>
              <a:t>και κουνώντας τα χέρια </a:t>
            </a:r>
            <a:r>
              <a:rPr lang="el-GR" sz="3400" b="1" smtClean="0"/>
              <a:t>σου</a:t>
            </a:r>
            <a:endParaRPr lang="en-US" sz="3400" b="1" smtClean="0"/>
          </a:p>
          <a:p>
            <a:pPr marL="514350" indent="-514350" algn="ctr" eaLnBrk="1" hangingPunct="1">
              <a:lnSpc>
                <a:spcPct val="80000"/>
              </a:lnSpc>
            </a:pPr>
            <a:endParaRPr lang="el-GR" sz="5000" b="1" smtClean="0"/>
          </a:p>
        </p:txBody>
      </p:sp>
      <p:pic>
        <p:nvPicPr>
          <p:cNvPr id="27650" name="Picture 3" descr="C:\Users\user\Pictures\ψ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4429125" cy="3929063"/>
          </a:xfrm>
        </p:spPr>
        <p:txBody>
          <a:bodyPr/>
          <a:lstStyle/>
          <a:p>
            <a:pPr algn="ctr" eaLnBrk="1" hangingPunct="1"/>
            <a:r>
              <a:rPr lang="el-GR" sz="3600" smtClean="0">
                <a:solidFill>
                  <a:schemeClr val="tx1"/>
                </a:solidFill>
              </a:rPr>
              <a:t>Ποτέ δεν αγγίζεις μια σκύλα που έχει κουτάβια</a:t>
            </a:r>
            <a:endParaRPr lang="en-US" sz="3600" smtClean="0">
              <a:solidFill>
                <a:schemeClr val="tx1"/>
              </a:solidFill>
            </a:endParaRPr>
          </a:p>
          <a:p>
            <a:pPr algn="ctr" eaLnBrk="1" hangingPunct="1"/>
            <a:endParaRPr lang="el-GR" sz="3600" smtClean="0">
              <a:solidFill>
                <a:schemeClr val="tx1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429125" y="0"/>
            <a:ext cx="4714875" cy="35004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600" smtClean="0">
                <a:solidFill>
                  <a:schemeClr val="tx1"/>
                </a:solidFill>
              </a:rPr>
              <a:t>Φρόντισε πάντα </a:t>
            </a:r>
          </a:p>
          <a:p>
            <a:pPr algn="ctr" eaLnBrk="1" hangingPunct="1"/>
            <a:r>
              <a:rPr lang="el-GR" sz="3600" smtClean="0">
                <a:solidFill>
                  <a:schemeClr val="tx1"/>
                </a:solidFill>
              </a:rPr>
              <a:t>να πλένεις τα χέρια αφού αγγίξεις ένα</a:t>
            </a:r>
            <a:r>
              <a:rPr lang="el-GR" sz="3600" smtClean="0">
                <a:solidFill>
                  <a:schemeClr val="tx1"/>
                </a:solidFill>
                <a:latin typeface="Arial" charset="0"/>
              </a:rPr>
              <a:t>ν</a:t>
            </a:r>
            <a:r>
              <a:rPr lang="el-GR" sz="3600" smtClean="0">
                <a:solidFill>
                  <a:schemeClr val="tx1"/>
                </a:solidFill>
              </a:rPr>
              <a:t> σκύλο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0"/>
            <a:ext cx="5357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500438"/>
            <a:ext cx="37861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14375" y="5214938"/>
            <a:ext cx="8429625" cy="1357312"/>
          </a:xfrm>
        </p:spPr>
        <p:txBody>
          <a:bodyPr/>
          <a:lstStyle/>
          <a:p>
            <a:pPr algn="ctr" eaLnBrk="1" hangingPunct="1"/>
            <a:r>
              <a:rPr lang="el-GR" sz="2800" smtClean="0"/>
              <a:t> </a:t>
            </a:r>
            <a:r>
              <a:rPr lang="el-GR" sz="3600" b="1" smtClean="0"/>
              <a:t>Αν ένας σκύλος πηδήξει πάνω σου ή σε φοβίσει, κάνε το Δέντρο</a:t>
            </a:r>
            <a:br>
              <a:rPr lang="el-GR" sz="3600" b="1" smtClean="0"/>
            </a:br>
            <a:endParaRPr lang="el-GR" sz="3600" b="1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852488"/>
          </a:xfrm>
        </p:spPr>
        <p:txBody>
          <a:bodyPr/>
          <a:lstStyle/>
          <a:p>
            <a:pPr algn="ctr" eaLnBrk="1" hangingPunct="1"/>
            <a:r>
              <a:rPr lang="el-GR" sz="4800" b="1" u="sng" smtClean="0">
                <a:solidFill>
                  <a:schemeClr val="tx1"/>
                </a:solidFill>
              </a:rPr>
              <a:t>Δέντρο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85750" y="214313"/>
            <a:ext cx="885825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1"/>
                </a:solidFill>
              </a:rPr>
              <a:t>Πώς κάνω το Δέντρο;</a:t>
            </a:r>
            <a:br>
              <a:rPr lang="el-GR" b="1" u="sng" dirty="0" smtClean="0">
                <a:solidFill>
                  <a:schemeClr val="tx1"/>
                </a:solidFill>
              </a:rPr>
            </a:br>
            <a:endParaRPr lang="el-GR" b="1" u="sng" dirty="0">
              <a:solidFill>
                <a:schemeClr val="tx1"/>
              </a:solidFill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357188" y="857250"/>
            <a:ext cx="9072562" cy="49291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3200" b="1" smtClean="0"/>
              <a:t>Όταν ένας σκύλος σε φοβίζει:</a:t>
            </a:r>
            <a:endParaRPr lang="en-US" sz="3200" b="1" smtClean="0"/>
          </a:p>
          <a:p>
            <a:pPr eaLnBrk="1" hangingPunct="1">
              <a:buFont typeface="Wingdings" pitchFamily="2" charset="2"/>
              <a:buNone/>
            </a:pPr>
            <a:endParaRPr lang="el-GR" sz="2400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Calibri" pitchFamily="34" charset="0"/>
              </a:rPr>
              <a:t>Μ</a:t>
            </a:r>
            <a:r>
              <a:rPr lang="el-GR" sz="2400" smtClean="0">
                <a:latin typeface="Arial" charset="0"/>
              </a:rPr>
              <a:t>ένεις</a:t>
            </a:r>
            <a:r>
              <a:rPr lang="en-US" sz="2400" smtClean="0">
                <a:latin typeface="Calibri" pitchFamily="34" charset="0"/>
              </a:rPr>
              <a:t> </a:t>
            </a:r>
            <a:r>
              <a:rPr lang="en-US" sz="2400" b="1" smtClean="0">
                <a:latin typeface="Calibri" pitchFamily="34" charset="0"/>
              </a:rPr>
              <a:t>ακίνητος</a:t>
            </a:r>
            <a:endParaRPr lang="el-GR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400" b="1" smtClean="0"/>
              <a:t>Π</a:t>
            </a:r>
            <a:r>
              <a:rPr lang="el-GR" sz="2400" b="1" smtClean="0">
                <a:latin typeface="Arial" charset="0"/>
              </a:rPr>
              <a:t>ετάς</a:t>
            </a:r>
            <a:r>
              <a:rPr lang="el-GR" sz="2400" smtClean="0"/>
              <a:t> κάτω ό</a:t>
            </a:r>
            <a:r>
              <a:rPr lang="el-GR" sz="2400" smtClean="0">
                <a:latin typeface="Arial" charset="0"/>
              </a:rPr>
              <a:t>,</a:t>
            </a:r>
            <a:r>
              <a:rPr lang="el-GR" sz="2400" smtClean="0"/>
              <a:t>τι κρατάς στα χέρια σου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400" b="1" smtClean="0"/>
              <a:t>Στα</a:t>
            </a:r>
            <a:r>
              <a:rPr lang="el-GR" sz="2400" b="1" smtClean="0">
                <a:latin typeface="Arial" charset="0"/>
              </a:rPr>
              <a:t>υρώνεις</a:t>
            </a:r>
            <a:r>
              <a:rPr lang="el-GR" sz="2400" smtClean="0"/>
              <a:t> τα χέρια σου πάνω στο στήθος, πιάνοντας τους ώμους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400" smtClean="0"/>
              <a:t>Χαμ</a:t>
            </a:r>
            <a:r>
              <a:rPr lang="el-GR" sz="2400" smtClean="0">
                <a:latin typeface="Arial" charset="0"/>
              </a:rPr>
              <a:t>ηλώνεις </a:t>
            </a:r>
            <a:r>
              <a:rPr lang="el-GR" sz="2400" smtClean="0"/>
              <a:t>το </a:t>
            </a:r>
            <a:r>
              <a:rPr lang="el-GR" sz="2400" b="1" smtClean="0"/>
              <a:t>πηγούνι</a:t>
            </a:r>
            <a:r>
              <a:rPr lang="el-GR" sz="2400" smtClean="0"/>
              <a:t> σου, όσο μπορείς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400" b="1" smtClean="0"/>
              <a:t>Δεν</a:t>
            </a:r>
            <a:r>
              <a:rPr lang="en-US" sz="2400" b="1" smtClean="0">
                <a:latin typeface="Calibri" pitchFamily="34" charset="0"/>
              </a:rPr>
              <a:t> κουνιέσαι</a:t>
            </a:r>
            <a:endParaRPr lang="el-GR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400" b="1" smtClean="0"/>
              <a:t>Δε</a:t>
            </a:r>
            <a:r>
              <a:rPr lang="el-GR" sz="2400" b="1" smtClean="0">
                <a:latin typeface="Arial" charset="0"/>
              </a:rPr>
              <a:t>ν</a:t>
            </a:r>
            <a:r>
              <a:rPr lang="el-GR" sz="2400" b="1" smtClean="0"/>
              <a:t> </a:t>
            </a:r>
            <a:r>
              <a:rPr lang="en-US" sz="2400" b="1" smtClean="0">
                <a:latin typeface="Calibri" pitchFamily="34" charset="0"/>
              </a:rPr>
              <a:t>φωνάζεις</a:t>
            </a:r>
            <a:endParaRPr lang="el-GR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400" smtClean="0"/>
              <a:t>Δεν</a:t>
            </a:r>
            <a:r>
              <a:rPr lang="en-US" sz="2400" smtClean="0">
                <a:latin typeface="Calibri" pitchFamily="34" charset="0"/>
              </a:rPr>
              <a:t> τρέχεις να </a:t>
            </a:r>
            <a:r>
              <a:rPr lang="en-US" sz="2400" b="1" smtClean="0">
                <a:latin typeface="Calibri" pitchFamily="34" charset="0"/>
              </a:rPr>
              <a:t>γλιτώσεις</a:t>
            </a:r>
            <a:endParaRPr lang="el-GR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400" smtClean="0"/>
              <a:t>Δεν τον κοιτάς στα </a:t>
            </a:r>
            <a:r>
              <a:rPr lang="el-GR" sz="2400" b="1" smtClean="0"/>
              <a:t>μάτια</a:t>
            </a:r>
            <a:endParaRPr lang="el-GR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Calibri" pitchFamily="34" charset="0"/>
              </a:rPr>
              <a:t>Κάνε</a:t>
            </a:r>
            <a:r>
              <a:rPr lang="el-GR" sz="2400" smtClean="0">
                <a:latin typeface="Arial" charset="0"/>
              </a:rPr>
              <a:t>ις</a:t>
            </a:r>
            <a:r>
              <a:rPr lang="en-US" sz="2400" smtClean="0">
                <a:latin typeface="Calibri" pitchFamily="34" charset="0"/>
              </a:rPr>
              <a:t> πως </a:t>
            </a:r>
            <a:r>
              <a:rPr lang="en-US" sz="2400" b="1" smtClean="0">
                <a:latin typeface="Calibri" pitchFamily="34" charset="0"/>
              </a:rPr>
              <a:t>βαριέσαι</a:t>
            </a:r>
            <a:endParaRPr lang="el-GR" sz="2400" smtClean="0"/>
          </a:p>
          <a:p>
            <a:pPr eaLnBrk="1" hangingPunct="1">
              <a:buFont typeface="Wingdings" pitchFamily="2" charset="2"/>
              <a:buChar char="Ø"/>
            </a:pPr>
            <a:endParaRPr lang="el-GR" sz="240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143250"/>
            <a:ext cx="203835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3214688" y="5287963"/>
            <a:ext cx="5715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alibri" pitchFamily="34" charset="0"/>
              </a:rPr>
              <a:t>Τώρα είσαι Δέντρο.</a:t>
            </a:r>
            <a:br>
              <a:rPr lang="el-GR" sz="2400" b="1">
                <a:latin typeface="Calibri" pitchFamily="34" charset="0"/>
              </a:rPr>
            </a:br>
            <a:r>
              <a:rPr lang="el-GR" sz="2400" b="1">
                <a:latin typeface="Calibri" pitchFamily="34" charset="0"/>
              </a:rPr>
              <a:t>Αφού φύγει ο σκύλος, περπάτα προς τα πίσω κοιτάζοντάς τον.</a:t>
            </a:r>
            <a:br>
              <a:rPr lang="el-GR" sz="2400" b="1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Αν επιστρέψει, </a:t>
            </a:r>
            <a:r>
              <a:rPr lang="el-GR" sz="2400" b="1">
                <a:latin typeface="Calibri" pitchFamily="34" charset="0"/>
              </a:rPr>
              <a:t>γ</a:t>
            </a:r>
            <a:r>
              <a:rPr lang="en-US" sz="2400" b="1">
                <a:latin typeface="Calibri" pitchFamily="34" charset="0"/>
              </a:rPr>
              <a:t>ίνε πάλι Δέντρο</a:t>
            </a:r>
            <a:endParaRPr lang="el-GR" sz="2400" b="1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6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8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8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4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2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2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85813" y="5500688"/>
            <a:ext cx="8286750" cy="1000125"/>
          </a:xfrm>
        </p:spPr>
        <p:txBody>
          <a:bodyPr/>
          <a:lstStyle/>
          <a:p>
            <a:pPr algn="ctr" eaLnBrk="1" hangingPunct="1"/>
            <a:r>
              <a:rPr lang="el-GR" sz="4000" b="1" smtClean="0"/>
              <a:t>Αν ένας σκύλος σε ρίξει κάτω, κάνε την Πέτρα</a:t>
            </a:r>
            <a:br>
              <a:rPr lang="el-GR" sz="4000" b="1" smtClean="0"/>
            </a:br>
            <a:endParaRPr lang="el-GR" sz="4000" b="1" smtClean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0" y="-214313"/>
            <a:ext cx="9558338" cy="1214438"/>
          </a:xfrm>
        </p:spPr>
        <p:txBody>
          <a:bodyPr/>
          <a:lstStyle/>
          <a:p>
            <a:pPr algn="ctr" eaLnBrk="1" hangingPunct="1"/>
            <a:r>
              <a:rPr lang="el-GR" sz="4400" b="1" u="sng" smtClean="0">
                <a:solidFill>
                  <a:schemeClr val="tx1"/>
                </a:solidFill>
              </a:rPr>
              <a:t>Πέτρα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1 - Τίτλος"/>
          <p:cNvSpPr>
            <a:spLocks noGrp="1"/>
          </p:cNvSpPr>
          <p:nvPr>
            <p:ph type="ctrTitle"/>
          </p:nvPr>
        </p:nvSpPr>
        <p:spPr>
          <a:xfrm>
            <a:off x="-571500" y="2852738"/>
            <a:ext cx="10287000" cy="4824412"/>
          </a:xfrm>
        </p:spPr>
        <p:txBody>
          <a:bodyPr/>
          <a:lstStyle/>
          <a:p>
            <a:pPr marL="514350" indent="-514350" eaLnBrk="1" hangingPunct="1"/>
            <a:r>
              <a:rPr lang="el-GR" sz="2800" b="1" cap="none" smtClean="0"/>
              <a:t>      1. </a:t>
            </a:r>
            <a:r>
              <a:rPr lang="el-GR" sz="2800" cap="none" smtClean="0"/>
              <a:t/>
            </a:r>
            <a:br>
              <a:rPr lang="el-GR" sz="2800" cap="none" smtClean="0"/>
            </a:br>
            <a:r>
              <a:rPr lang="el-GR" sz="2800" cap="none" smtClean="0"/>
              <a:t/>
            </a:r>
            <a:br>
              <a:rPr lang="el-GR" sz="2800" cap="none" smtClean="0"/>
            </a:br>
            <a:r>
              <a:rPr lang="el-GR" sz="2800" cap="none" smtClean="0"/>
              <a:t/>
            </a:r>
            <a:br>
              <a:rPr lang="el-GR" sz="2800" cap="none" smtClean="0"/>
            </a:br>
            <a:r>
              <a:rPr lang="el-GR" sz="2800" cap="none" smtClean="0"/>
              <a:t/>
            </a:r>
            <a:br>
              <a:rPr lang="el-GR" sz="2800" cap="none" smtClean="0"/>
            </a:br>
            <a:r>
              <a:rPr lang="el-GR" sz="2800" cap="none" smtClean="0"/>
              <a:t/>
            </a:r>
            <a:br>
              <a:rPr lang="el-GR" sz="2800" cap="none" smtClean="0"/>
            </a:br>
            <a:r>
              <a:rPr lang="el-GR" sz="3600" b="1" cap="none" smtClean="0">
                <a:solidFill>
                  <a:schemeClr val="bg1"/>
                </a:solidFill>
              </a:rPr>
              <a:t>Ποτέ δεν αγγίζεις ένα</a:t>
            </a:r>
            <a:r>
              <a:rPr lang="el-GR" sz="3600" b="1" cap="none" smtClean="0">
                <a:solidFill>
                  <a:schemeClr val="bg1"/>
                </a:solidFill>
                <a:latin typeface="Arial" charset="0"/>
              </a:rPr>
              <a:t>ν</a:t>
            </a:r>
            <a:r>
              <a:rPr lang="el-GR" sz="3600" b="1" cap="none" smtClean="0">
                <a:solidFill>
                  <a:schemeClr val="bg1"/>
                </a:solidFill>
              </a:rPr>
              <a:t> σκύλο χωρίς να ρωτήσεις  </a:t>
            </a:r>
            <a:br>
              <a:rPr lang="el-GR" sz="3600" b="1" cap="none" smtClean="0">
                <a:solidFill>
                  <a:schemeClr val="bg1"/>
                </a:solidFill>
              </a:rPr>
            </a:br>
            <a:r>
              <a:rPr lang="el-GR" sz="3600" b="1" cap="none" smtClean="0">
                <a:solidFill>
                  <a:schemeClr val="bg1"/>
                </a:solidFill>
              </a:rPr>
              <a:t>    </a:t>
            </a:r>
            <a:r>
              <a:rPr lang="en-US" sz="3600" b="1" cap="none" smtClean="0">
                <a:solidFill>
                  <a:schemeClr val="bg1"/>
                </a:solidFill>
              </a:rPr>
              <a:t>                     </a:t>
            </a:r>
            <a:r>
              <a:rPr lang="el-GR" sz="3600" b="1" cap="none" smtClean="0">
                <a:solidFill>
                  <a:schemeClr val="bg1"/>
                </a:solidFill>
              </a:rPr>
              <a:t>πρώτα το</a:t>
            </a:r>
            <a:r>
              <a:rPr lang="el-GR" sz="3600" b="1" cap="none" smtClean="0">
                <a:solidFill>
                  <a:schemeClr val="bg1"/>
                </a:solidFill>
                <a:latin typeface="Arial" charset="0"/>
              </a:rPr>
              <a:t>ν κηδεμόνα του </a:t>
            </a:r>
            <a:br>
              <a:rPr lang="el-GR" sz="3600" b="1" cap="none" smtClean="0">
                <a:solidFill>
                  <a:schemeClr val="bg1"/>
                </a:solidFill>
                <a:latin typeface="Arial" charset="0"/>
              </a:rPr>
            </a:br>
            <a:r>
              <a:rPr lang="el-GR" sz="3600" b="1" cap="none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l-GR" sz="3600" b="1" cap="none" smtClean="0">
                <a:solidFill>
                  <a:schemeClr val="bg1"/>
                </a:solidFill>
                <a:latin typeface="Arial" charset="0"/>
              </a:rPr>
            </a:br>
            <a:endParaRPr lang="el-GR" sz="3600" cap="none" smtClean="0">
              <a:latin typeface="Arial" charset="0"/>
            </a:endParaRPr>
          </a:p>
        </p:txBody>
      </p:sp>
      <p:pic>
        <p:nvPicPr>
          <p:cNvPr id="14338" name="Picture 2" descr="http://www.petzoo.gr/tl_files/skilos/bolta-me-to-skil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s://encrypted-tbn2.gstatic.com/images?q=tbn:ANd9GcSWcWeBrJ6aAXZIpjG_THEvWPTibF0VkfOqL9KkcRbPubWVx3pB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0"/>
            <a:ext cx="47863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1"/>
                </a:solidFill>
              </a:rPr>
              <a:t>Πώς κάνω την Πέτρα;</a:t>
            </a:r>
            <a:br>
              <a:rPr lang="el-GR" b="1" u="sng" dirty="0" smtClean="0">
                <a:solidFill>
                  <a:schemeClr val="tx1"/>
                </a:solidFill>
              </a:rPr>
            </a:br>
            <a:endParaRPr lang="el-GR" u="sng" dirty="0">
              <a:solidFill>
                <a:schemeClr val="tx1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88" y="847725"/>
            <a:ext cx="84296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algn="ctr"/>
            <a:r>
              <a:rPr lang="el-GR" sz="2400" b="1">
                <a:latin typeface="Cambria" pitchFamily="18" charset="0"/>
                <a:cs typeface="Times New Roman" pitchFamily="18" charset="0"/>
              </a:rPr>
              <a:t>Αν ένας σκύλος σε ρίξει κάτω:</a:t>
            </a:r>
            <a:endParaRPr lang="en-US" sz="2400" b="1">
              <a:latin typeface="Cambria" pitchFamily="18" charset="0"/>
              <a:cs typeface="Times New Roman" pitchFamily="18" charset="0"/>
            </a:endParaRPr>
          </a:p>
          <a:p>
            <a:endParaRPr lang="el-GR" sz="24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l-GR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Δεν προσπαθείς να σηκωθείς ή να κάνεις </a:t>
            </a:r>
            <a:r>
              <a:rPr lang="el-GR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θόρυβο</a:t>
            </a:r>
            <a:endParaRPr lang="el-GR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l-GR" sz="2400" b="1">
                <a:cs typeface="Times New Roman" pitchFamily="18" charset="0"/>
              </a:rPr>
              <a:t>Αφήνεις</a:t>
            </a: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ό</a:t>
            </a:r>
            <a:r>
              <a:rPr lang="el-GR" sz="2400">
                <a:cs typeface="Times New Roman" pitchFamily="18" charset="0"/>
              </a:rPr>
              <a:t>,</a:t>
            </a:r>
            <a:r>
              <a:rPr lang="en-US" sz="2400">
                <a:latin typeface="Calibri" pitchFamily="34" charset="0"/>
                <a:cs typeface="Calibri" pitchFamily="34" charset="0"/>
              </a:rPr>
              <a:t>τι κρατάς</a:t>
            </a:r>
            <a:r>
              <a:rPr lang="el-GR" sz="2400">
                <a:cs typeface="Times New Roman" pitchFamily="18" charset="0"/>
              </a:rPr>
              <a:t> στα χέρια σου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l-GR" sz="2400">
                <a:latin typeface="Calibri" pitchFamily="34" charset="0"/>
                <a:cs typeface="Calibri" pitchFamily="34" charset="0"/>
              </a:rPr>
              <a:t>Σκ</a:t>
            </a:r>
            <a:r>
              <a:rPr lang="el-GR" sz="2400">
                <a:cs typeface="Times New Roman" pitchFamily="18" charset="0"/>
              </a:rPr>
              <a:t>επάζεις</a:t>
            </a:r>
            <a:r>
              <a:rPr lang="el-GR" sz="2400">
                <a:latin typeface="Calibri" pitchFamily="34" charset="0"/>
                <a:cs typeface="Calibri" pitchFamily="34" charset="0"/>
              </a:rPr>
              <a:t> το </a:t>
            </a:r>
            <a:r>
              <a:rPr lang="el-GR" sz="2400" b="1">
                <a:latin typeface="Calibri" pitchFamily="34" charset="0"/>
                <a:cs typeface="Calibri" pitchFamily="34" charset="0"/>
              </a:rPr>
              <a:t>πρόσωπό</a:t>
            </a:r>
            <a:r>
              <a:rPr lang="el-GR" sz="2400">
                <a:latin typeface="Calibri" pitchFamily="34" charset="0"/>
                <a:cs typeface="Calibri" pitchFamily="34" charset="0"/>
              </a:rPr>
              <a:t> σου με τα χέρια σου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l-GR" sz="2400">
                <a:latin typeface="Calibri" pitchFamily="34" charset="0"/>
                <a:cs typeface="Calibri" pitchFamily="34" charset="0"/>
              </a:rPr>
              <a:t>Κρ</a:t>
            </a:r>
            <a:r>
              <a:rPr lang="el-GR" sz="2400">
                <a:cs typeface="Times New Roman" pitchFamily="18" charset="0"/>
              </a:rPr>
              <a:t>ατάς </a:t>
            </a:r>
            <a:r>
              <a:rPr lang="el-GR" sz="2400">
                <a:latin typeface="Calibri" pitchFamily="34" charset="0"/>
                <a:cs typeface="Calibri" pitchFamily="34" charset="0"/>
              </a:rPr>
              <a:t>τους </a:t>
            </a:r>
            <a:r>
              <a:rPr lang="el-GR" sz="2400" b="1">
                <a:latin typeface="Calibri" pitchFamily="34" charset="0"/>
                <a:cs typeface="Calibri" pitchFamily="34" charset="0"/>
              </a:rPr>
              <a:t>αγκώνες</a:t>
            </a:r>
            <a:r>
              <a:rPr lang="el-GR" sz="2400">
                <a:latin typeface="Calibri" pitchFamily="34" charset="0"/>
                <a:cs typeface="Calibri" pitchFamily="34" charset="0"/>
              </a:rPr>
              <a:t> σου κολλημένους στο σώμα σου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Κ</a:t>
            </a:r>
            <a:r>
              <a:rPr lang="el-GR" sz="2400" b="1">
                <a:cs typeface="Times New Roman" pitchFamily="18" charset="0"/>
              </a:rPr>
              <a:t>υλάς</a:t>
            </a:r>
            <a:r>
              <a:rPr lang="en-US" sz="2400">
                <a:latin typeface="Calibri" pitchFamily="34" charset="0"/>
                <a:cs typeface="Calibri" pitchFamily="34" charset="0"/>
              </a:rPr>
              <a:t> προς τα μπρος</a:t>
            </a:r>
            <a:endParaRPr lang="el-GR" sz="2400">
              <a:latin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l-GR" sz="2400">
                <a:latin typeface="Calibri" pitchFamily="34" charset="0"/>
                <a:cs typeface="Calibri" pitchFamily="34" charset="0"/>
              </a:rPr>
              <a:t>Κρ</a:t>
            </a:r>
            <a:r>
              <a:rPr lang="el-GR" sz="2400">
                <a:cs typeface="Times New Roman" pitchFamily="18" charset="0"/>
              </a:rPr>
              <a:t>ατάς </a:t>
            </a:r>
            <a:r>
              <a:rPr lang="el-GR" sz="240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400" b="1">
                <a:latin typeface="Calibri" pitchFamily="34" charset="0"/>
                <a:cs typeface="Calibri" pitchFamily="34" charset="0"/>
              </a:rPr>
              <a:t>πόδια</a:t>
            </a:r>
            <a:r>
              <a:rPr lang="el-GR" sz="2400">
                <a:latin typeface="Calibri" pitchFamily="34" charset="0"/>
                <a:cs typeface="Calibri" pitchFamily="34" charset="0"/>
              </a:rPr>
              <a:t> μαζί και φέρ</a:t>
            </a:r>
            <a:r>
              <a:rPr lang="el-GR" sz="2400">
                <a:cs typeface="Times New Roman" pitchFamily="18" charset="0"/>
              </a:rPr>
              <a:t>νεις</a:t>
            </a:r>
            <a:r>
              <a:rPr lang="el-GR" sz="2400">
                <a:latin typeface="Calibri" pitchFamily="34" charset="0"/>
                <a:cs typeface="Calibri" pitchFamily="34" charset="0"/>
              </a:rPr>
              <a:t> τα </a:t>
            </a:r>
            <a:r>
              <a:rPr lang="el-GR" sz="2400" b="1">
                <a:latin typeface="Calibri" pitchFamily="34" charset="0"/>
                <a:cs typeface="Calibri" pitchFamily="34" charset="0"/>
              </a:rPr>
              <a:t>γόνατα</a:t>
            </a:r>
            <a:r>
              <a:rPr lang="el-GR" sz="2400">
                <a:latin typeface="Calibri" pitchFamily="34" charset="0"/>
                <a:cs typeface="Calibri" pitchFamily="34" charset="0"/>
              </a:rPr>
              <a:t> κοντά στο στήθος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l-GR" sz="2400">
                <a:latin typeface="Calibri" pitchFamily="34" charset="0"/>
                <a:cs typeface="Calibri" pitchFamily="34" charset="0"/>
              </a:rPr>
              <a:t>Μ</a:t>
            </a:r>
            <a:r>
              <a:rPr lang="el-GR" sz="2400">
                <a:cs typeface="Times New Roman" pitchFamily="18" charset="0"/>
              </a:rPr>
              <a:t>αζεύεις</a:t>
            </a:r>
            <a:r>
              <a:rPr lang="el-GR" sz="2400">
                <a:latin typeface="Calibri" pitchFamily="34" charset="0"/>
                <a:cs typeface="Calibri" pitchFamily="34" charset="0"/>
              </a:rPr>
              <a:t> το σώμα σου «</a:t>
            </a:r>
            <a:r>
              <a:rPr lang="el-GR" sz="2400" b="1">
                <a:latin typeface="Calibri" pitchFamily="34" charset="0"/>
                <a:cs typeface="Calibri" pitchFamily="34" charset="0"/>
              </a:rPr>
              <a:t>βαρελάκι</a:t>
            </a:r>
            <a:r>
              <a:rPr lang="el-GR" sz="2400">
                <a:latin typeface="Calibri" pitchFamily="34" charset="0"/>
                <a:cs typeface="Calibri" pitchFamily="34" charset="0"/>
              </a:rPr>
              <a:t>»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l-GR" sz="2400">
                <a:latin typeface="Calibri" pitchFamily="34" charset="0"/>
                <a:cs typeface="Calibri" pitchFamily="34" charset="0"/>
              </a:rPr>
              <a:t>Κρ</a:t>
            </a:r>
            <a:r>
              <a:rPr lang="el-GR" sz="2400">
                <a:cs typeface="Times New Roman" pitchFamily="18" charset="0"/>
              </a:rPr>
              <a:t>ατάς </a:t>
            </a:r>
            <a:r>
              <a:rPr lang="el-GR" sz="2400">
                <a:latin typeface="Calibri" pitchFamily="34" charset="0"/>
                <a:cs typeface="Calibri" pitchFamily="34" charset="0"/>
              </a:rPr>
              <a:t>τον εαυτό σου μαζεμένο όσο πιο </a:t>
            </a:r>
            <a:r>
              <a:rPr lang="el-GR" sz="2400" b="1">
                <a:latin typeface="Calibri" pitchFamily="34" charset="0"/>
                <a:cs typeface="Calibri" pitchFamily="34" charset="0"/>
              </a:rPr>
              <a:t>σφιχτά</a:t>
            </a:r>
            <a:r>
              <a:rPr lang="el-GR" sz="2400">
                <a:latin typeface="Calibri" pitchFamily="34" charset="0"/>
                <a:cs typeface="Calibri" pitchFamily="34" charset="0"/>
              </a:rPr>
              <a:t> μπορείς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  <a:cs typeface="Calibri" pitchFamily="34" charset="0"/>
              </a:rPr>
              <a:t>Μ</a:t>
            </a:r>
            <a:r>
              <a:rPr lang="el-GR" sz="2400">
                <a:cs typeface="Times New Roman" pitchFamily="18" charset="0"/>
              </a:rPr>
              <a:t>ένεις </a:t>
            </a:r>
            <a:r>
              <a:rPr lang="en-US" sz="2400" b="1">
                <a:latin typeface="Calibri" pitchFamily="34" charset="0"/>
                <a:cs typeface="Calibri" pitchFamily="34" charset="0"/>
              </a:rPr>
              <a:t>ακίνητος</a:t>
            </a:r>
            <a:endParaRPr lang="el-GR" sz="2400"/>
          </a:p>
          <a:p>
            <a:pPr eaLnBrk="0" hangingPunct="0"/>
            <a:endParaRPr lang="el-GR" sz="24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el-GR" sz="24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714875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214313" y="4929188"/>
            <a:ext cx="657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400" b="1">
                <a:latin typeface="Cambria" pitchFamily="18" charset="0"/>
                <a:cs typeface="Times New Roman" pitchFamily="18" charset="0"/>
              </a:rPr>
              <a:t>Τώρα είσαι Πέτρα.</a:t>
            </a:r>
            <a:br>
              <a:rPr lang="el-GR" sz="2400" b="1">
                <a:latin typeface="Cambria" pitchFamily="18" charset="0"/>
                <a:cs typeface="Times New Roman" pitchFamily="18" charset="0"/>
              </a:rPr>
            </a:br>
            <a:r>
              <a:rPr lang="el-GR" sz="2400" b="1">
                <a:latin typeface="Cambria" pitchFamily="18" charset="0"/>
                <a:cs typeface="Times New Roman" pitchFamily="18" charset="0"/>
              </a:rPr>
              <a:t>Περίμενε μέχρι να φύγει ο σκύλος.</a:t>
            </a:r>
            <a:br>
              <a:rPr lang="el-GR" sz="2400" b="1">
                <a:latin typeface="Cambria" pitchFamily="18" charset="0"/>
                <a:cs typeface="Times New Roman" pitchFamily="18" charset="0"/>
              </a:rPr>
            </a:br>
            <a:r>
              <a:rPr lang="el-GR" sz="2400" b="1">
                <a:latin typeface="Cambria" pitchFamily="18" charset="0"/>
                <a:cs typeface="Times New Roman" pitchFamily="18" charset="0"/>
              </a:rPr>
              <a:t>Όταν φύγει, πες τι έγινε σε έναν μεγάλο.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2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8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8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50" y="222250"/>
            <a:ext cx="85010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sz="40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Αν θες να χαιρετήσεις ένα</a:t>
            </a:r>
            <a:r>
              <a:rPr lang="el-GR" sz="4000" b="1">
                <a:solidFill>
                  <a:schemeClr val="bg1"/>
                </a:solidFill>
                <a:cs typeface="Times New Roman" pitchFamily="18" charset="0"/>
              </a:rPr>
              <a:t>ν</a:t>
            </a:r>
            <a:r>
              <a:rPr lang="el-GR" sz="40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σκύλο, </a:t>
            </a:r>
            <a:endParaRPr lang="en-US" sz="40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r>
              <a:rPr lang="el-GR" sz="40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πρέπει πάντα να κάνεις τον Ασφαλή Χαιρετισμό</a:t>
            </a:r>
            <a:r>
              <a:rPr lang="el-GR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l-GR" sz="2800" b="1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9144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Τίτλος"/>
          <p:cNvSpPr>
            <a:spLocks noGrp="1"/>
          </p:cNvSpPr>
          <p:nvPr>
            <p:ph type="title"/>
          </p:nvPr>
        </p:nvSpPr>
        <p:spPr>
          <a:xfrm>
            <a:off x="285750" y="571500"/>
            <a:ext cx="7829550" cy="941388"/>
          </a:xfrm>
        </p:spPr>
        <p:txBody>
          <a:bodyPr/>
          <a:lstStyle/>
          <a:p>
            <a:pPr algn="ctr" eaLnBrk="1" hangingPunct="1"/>
            <a:r>
              <a:rPr lang="el-GR" sz="3600" b="1" smtClean="0">
                <a:solidFill>
                  <a:schemeClr val="tx1"/>
                </a:solidFill>
              </a:rPr>
              <a:t>Ποτέ δεν ξεχνάς τον Ασφαλή Χαιρετισμό όταν θες να πεις «Γεια σου» σε ένα</a:t>
            </a:r>
            <a:r>
              <a:rPr lang="el-GR" sz="3600" b="1" smtClean="0">
                <a:solidFill>
                  <a:schemeClr val="tx1"/>
                </a:solidFill>
                <a:latin typeface="Arial" charset="0"/>
              </a:rPr>
              <a:t>ν</a:t>
            </a:r>
            <a:r>
              <a:rPr lang="el-GR" sz="3600" b="1" smtClean="0">
                <a:solidFill>
                  <a:schemeClr val="tx1"/>
                </a:solidFill>
              </a:rPr>
              <a:t> σκύλο:</a:t>
            </a:r>
            <a:br>
              <a:rPr lang="el-GR" sz="3600" b="1" smtClean="0">
                <a:solidFill>
                  <a:schemeClr val="tx1"/>
                </a:solidFill>
              </a:rPr>
            </a:br>
            <a:endParaRPr lang="el-GR" sz="3600" b="1" smtClean="0">
              <a:solidFill>
                <a:schemeClr val="tx1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l-GR" sz="2400" smtClean="0">
                <a:solidFill>
                  <a:srgbClr val="FFFFFF"/>
                </a:solidFill>
              </a:rPr>
              <a:t>Πάντα ρώτα πρώτα τ</a:t>
            </a:r>
            <a:r>
              <a:rPr lang="el-GR" sz="2400" smtClean="0">
                <a:solidFill>
                  <a:srgbClr val="FFFFFF"/>
                </a:solidFill>
                <a:latin typeface="Arial" charset="0"/>
              </a:rPr>
              <a:t>ον κηδεμόνα </a:t>
            </a:r>
            <a:r>
              <a:rPr lang="el-GR" sz="2400" smtClean="0">
                <a:solidFill>
                  <a:srgbClr val="FFFFFF"/>
                </a:solidFill>
              </a:rPr>
              <a:t>του, πριν αγγίξεις το</a:t>
            </a:r>
            <a:r>
              <a:rPr lang="el-GR" sz="2400" smtClean="0">
                <a:solidFill>
                  <a:srgbClr val="FFFFFF"/>
                </a:solidFill>
                <a:latin typeface="Arial" charset="0"/>
              </a:rPr>
              <a:t>ν</a:t>
            </a:r>
            <a:r>
              <a:rPr lang="el-GR" sz="2400" smtClean="0">
                <a:solidFill>
                  <a:srgbClr val="FFFFFF"/>
                </a:solidFill>
              </a:rPr>
              <a:t> σκύλο</a:t>
            </a:r>
          </a:p>
          <a:p>
            <a:pPr eaLnBrk="1" hangingPunct="1">
              <a:buFont typeface="Arial" charset="0"/>
              <a:buChar char="•"/>
            </a:pPr>
            <a:r>
              <a:rPr lang="el-GR" sz="2400" smtClean="0">
                <a:solidFill>
                  <a:srgbClr val="FFFFFF"/>
                </a:solidFill>
              </a:rPr>
              <a:t>Πλησίασε το</a:t>
            </a:r>
            <a:r>
              <a:rPr lang="el-GR" sz="2400" smtClean="0">
                <a:solidFill>
                  <a:srgbClr val="FFFFFF"/>
                </a:solidFill>
                <a:latin typeface="Arial" charset="0"/>
              </a:rPr>
              <a:t>ν</a:t>
            </a:r>
            <a:r>
              <a:rPr lang="el-GR" sz="2400" smtClean="0">
                <a:solidFill>
                  <a:srgbClr val="FFFFFF"/>
                </a:solidFill>
              </a:rPr>
              <a:t> σκύλο με </a:t>
            </a:r>
            <a:r>
              <a:rPr lang="el-GR" sz="2400" b="1" smtClean="0">
                <a:solidFill>
                  <a:srgbClr val="FFFFFF"/>
                </a:solidFill>
              </a:rPr>
              <a:t>ηρεμία</a:t>
            </a:r>
            <a:endParaRPr lang="el-GR" sz="2400" smtClean="0">
              <a:solidFill>
                <a:srgbClr val="FFFFFF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l-GR" sz="2400" smtClean="0">
                <a:solidFill>
                  <a:srgbClr val="FFFFFF"/>
                </a:solidFill>
              </a:rPr>
              <a:t>Βάλε τα χέρια σου δίπλα στο </a:t>
            </a:r>
            <a:r>
              <a:rPr lang="el-GR" sz="2400" b="1" smtClean="0">
                <a:solidFill>
                  <a:srgbClr val="FFFFFF"/>
                </a:solidFill>
              </a:rPr>
              <a:t>σώμα</a:t>
            </a:r>
            <a:r>
              <a:rPr lang="el-GR" sz="2400" smtClean="0">
                <a:solidFill>
                  <a:srgbClr val="FFFFFF"/>
                </a:solidFill>
              </a:rPr>
              <a:t> σου</a:t>
            </a:r>
          </a:p>
          <a:p>
            <a:pPr eaLnBrk="1" hangingPunct="1">
              <a:buFont typeface="Arial" charset="0"/>
              <a:buChar char="•"/>
            </a:pPr>
            <a:r>
              <a:rPr lang="el-GR" sz="2400" smtClean="0">
                <a:solidFill>
                  <a:srgbClr val="FFFFFF"/>
                </a:solidFill>
              </a:rPr>
              <a:t>Κλείσε τα </a:t>
            </a:r>
            <a:r>
              <a:rPr lang="el-GR" sz="2400" b="1" smtClean="0">
                <a:solidFill>
                  <a:srgbClr val="FFFFFF"/>
                </a:solidFill>
              </a:rPr>
              <a:t>δάχτυλα</a:t>
            </a:r>
            <a:r>
              <a:rPr lang="el-GR" sz="2400" smtClean="0">
                <a:solidFill>
                  <a:srgbClr val="FFFFFF"/>
                </a:solidFill>
              </a:rPr>
              <a:t> του ενός χεριού σε μια χαλαρή </a:t>
            </a:r>
            <a:r>
              <a:rPr lang="el-GR" sz="2400" b="1" smtClean="0">
                <a:solidFill>
                  <a:srgbClr val="FFFFFF"/>
                </a:solidFill>
              </a:rPr>
              <a:t>γροθιά</a:t>
            </a:r>
            <a:endParaRPr lang="el-GR" sz="2400" smtClean="0">
              <a:solidFill>
                <a:srgbClr val="FFFFFF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l-GR" sz="2400" smtClean="0">
                <a:solidFill>
                  <a:srgbClr val="FFFFFF"/>
                </a:solidFill>
              </a:rPr>
              <a:t>Αν χρειάζεται, φέρε </a:t>
            </a:r>
            <a:r>
              <a:rPr lang="el-GR" sz="2400" b="1" smtClean="0">
                <a:solidFill>
                  <a:srgbClr val="FFFFFF"/>
                </a:solidFill>
              </a:rPr>
              <a:t>αργά</a:t>
            </a:r>
            <a:r>
              <a:rPr lang="el-GR" sz="2400" smtClean="0">
                <a:solidFill>
                  <a:srgbClr val="FFFFFF"/>
                </a:solidFill>
              </a:rPr>
              <a:t> αυτό το χέρι προς το</a:t>
            </a:r>
            <a:r>
              <a:rPr lang="el-GR" sz="2400" smtClean="0">
                <a:solidFill>
                  <a:srgbClr val="FFFFFF"/>
                </a:solidFill>
                <a:latin typeface="Arial" charset="0"/>
              </a:rPr>
              <a:t>ν</a:t>
            </a:r>
            <a:r>
              <a:rPr lang="el-GR" sz="2400" smtClean="0">
                <a:solidFill>
                  <a:srgbClr val="FFFFFF"/>
                </a:solidFill>
              </a:rPr>
              <a:t> σκύλο</a:t>
            </a:r>
          </a:p>
          <a:p>
            <a:pPr eaLnBrk="1" hangingPunct="1">
              <a:buFont typeface="Arial" charset="0"/>
              <a:buChar char="•"/>
            </a:pPr>
            <a:r>
              <a:rPr lang="el-GR" sz="2400" b="1" smtClean="0">
                <a:solidFill>
                  <a:srgbClr val="FFFFFF"/>
                </a:solidFill>
              </a:rPr>
              <a:t>Άσε το</a:t>
            </a:r>
            <a:r>
              <a:rPr lang="el-GR" sz="2400" b="1" smtClean="0">
                <a:solidFill>
                  <a:srgbClr val="FFFFFF"/>
                </a:solidFill>
                <a:latin typeface="Arial" charset="0"/>
              </a:rPr>
              <a:t>ν</a:t>
            </a:r>
            <a:r>
              <a:rPr lang="el-GR" sz="2400" b="1" smtClean="0">
                <a:solidFill>
                  <a:srgbClr val="FFFFFF"/>
                </a:solidFill>
              </a:rPr>
              <a:t> σκύλο να μυρίσει</a:t>
            </a:r>
            <a:r>
              <a:rPr lang="el-GR" sz="2400" smtClean="0">
                <a:solidFill>
                  <a:srgbClr val="FFFFFF"/>
                </a:solidFill>
              </a:rPr>
              <a:t> τη γροθιά σου – αυτό του λέει τα πάντα </a:t>
            </a:r>
            <a:r>
              <a:rPr lang="en-US" sz="2400" smtClean="0">
                <a:solidFill>
                  <a:srgbClr val="FFFFFF"/>
                </a:solidFill>
              </a:rPr>
              <a:t> </a:t>
            </a:r>
            <a:r>
              <a:rPr lang="el-GR" sz="2400" smtClean="0">
                <a:solidFill>
                  <a:srgbClr val="FFFFFF"/>
                </a:solidFill>
              </a:rPr>
              <a:t>για σένα</a:t>
            </a:r>
          </a:p>
          <a:p>
            <a:pPr eaLnBrk="1" hangingPunct="1">
              <a:buFont typeface="Arial" charset="0"/>
              <a:buChar char="•"/>
            </a:pPr>
            <a:r>
              <a:rPr lang="el-GR" sz="2400" smtClean="0">
                <a:solidFill>
                  <a:srgbClr val="FFFFFF"/>
                </a:solidFill>
              </a:rPr>
              <a:t>Μετά, μπορείς να χαϊδέψεις </a:t>
            </a:r>
            <a:r>
              <a:rPr lang="el-GR" sz="2400" b="1" smtClean="0">
                <a:solidFill>
                  <a:srgbClr val="FFFFFF"/>
                </a:solidFill>
              </a:rPr>
              <a:t>μαλακά</a:t>
            </a:r>
            <a:r>
              <a:rPr lang="el-GR" sz="2400" smtClean="0">
                <a:solidFill>
                  <a:srgbClr val="FFFFFF"/>
                </a:solidFill>
              </a:rPr>
              <a:t> το</a:t>
            </a:r>
            <a:r>
              <a:rPr lang="el-GR" sz="2400" smtClean="0">
                <a:solidFill>
                  <a:srgbClr val="FFFFFF"/>
                </a:solidFill>
                <a:latin typeface="Arial" charset="0"/>
              </a:rPr>
              <a:t>ν </a:t>
            </a:r>
            <a:r>
              <a:rPr lang="el-GR" sz="2400" smtClean="0">
                <a:solidFill>
                  <a:srgbClr val="FFFFFF"/>
                </a:solidFill>
              </a:rPr>
              <a:t>σκύλο </a:t>
            </a:r>
            <a:r>
              <a:rPr lang="el-GR" sz="2400" b="1" smtClean="0">
                <a:solidFill>
                  <a:srgbClr val="FFFFFF"/>
                </a:solidFill>
              </a:rPr>
              <a:t>κάτω από τη μουσούδα</a:t>
            </a:r>
            <a:endParaRPr lang="el-GR" sz="2400" smtClean="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2400" smtClean="0">
              <a:solidFill>
                <a:srgbClr val="FFFFFF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2071688"/>
            <a:ext cx="3357563" cy="1357312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5842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l-GR" smtClean="0">
              <a:solidFill>
                <a:srgbClr val="FFFFFF"/>
              </a:solidFill>
            </a:endParaRPr>
          </a:p>
        </p:txBody>
      </p:sp>
      <p:pic>
        <p:nvPicPr>
          <p:cNvPr id="35843" name="4 - Θέση περιεχομένου" descr="siniala_mayro_skyl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6866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l-GR" smtClean="0">
              <a:solidFill>
                <a:srgbClr val="FFFFFF"/>
              </a:solidFill>
            </a:endParaRPr>
          </a:p>
        </p:txBody>
      </p:sp>
      <p:pic>
        <p:nvPicPr>
          <p:cNvPr id="36867" name="8 - Θέση περιεχομένου" descr="pos_ta_paidia_den_prepei_na_allilepidroyn_me_ta_skyli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4786313"/>
            <a:ext cx="8153400" cy="2571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3200" b="1" smtClean="0"/>
              <a:t>Μείνε μακριά </a:t>
            </a:r>
            <a:r>
              <a:rPr lang="el-GR" sz="3200" smtClean="0"/>
              <a:t>από σκύλους που ασχολούνται με κάτι ή κάνουν μια </a:t>
            </a:r>
            <a:r>
              <a:rPr lang="el-GR" sz="3200" b="1" smtClean="0"/>
              <a:t>δουλειά</a:t>
            </a:r>
            <a:r>
              <a:rPr lang="el-GR" sz="3200" smtClean="0"/>
              <a:t> ή </a:t>
            </a:r>
            <a:r>
              <a:rPr lang="el-GR" sz="3200" b="1" smtClean="0"/>
              <a:t>βαριούνται</a:t>
            </a:r>
            <a:r>
              <a:rPr lang="el-GR" sz="3200" smtClean="0"/>
              <a:t> ή </a:t>
            </a:r>
            <a:r>
              <a:rPr lang="el-GR" sz="3200" b="1" smtClean="0"/>
              <a:t>δεμένους</a:t>
            </a:r>
            <a:r>
              <a:rPr lang="el-GR" sz="3200" smtClean="0"/>
              <a:t>  σκύλους</a:t>
            </a:r>
            <a:endParaRPr lang="el-GR" smtClean="0"/>
          </a:p>
        </p:txBody>
      </p:sp>
      <p:pic>
        <p:nvPicPr>
          <p:cNvPr id="15362" name="Picture 1" descr="C:\Users\user\Pictures\skylos-desimo-katastimata-94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Users\user\Pictures\ε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0"/>
            <a:ext cx="4071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5500688"/>
            <a:ext cx="8153400" cy="928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4000" b="1" smtClean="0"/>
              <a:t>Ποτέ δεν αγγίζεις ένα</a:t>
            </a:r>
            <a:r>
              <a:rPr lang="el-GR" sz="4000" b="1" smtClean="0">
                <a:latin typeface="Arial" charset="0"/>
              </a:rPr>
              <a:t>ν</a:t>
            </a:r>
            <a:r>
              <a:rPr lang="el-GR" sz="4000" b="1" smtClean="0"/>
              <a:t> σκύλο που κυκλοφορεί μόνος του</a:t>
            </a:r>
            <a:br>
              <a:rPr lang="el-GR" sz="4000" b="1" smtClean="0"/>
            </a:br>
            <a:r>
              <a:rPr lang="el-GR" sz="4000" b="1" smtClean="0"/>
              <a:t/>
            </a:r>
            <a:br>
              <a:rPr lang="el-GR" sz="4000" b="1" smtClean="0"/>
            </a:br>
            <a:endParaRPr lang="el-GR" sz="4000" b="1" smtClean="0"/>
          </a:p>
        </p:txBody>
      </p:sp>
      <p:pic>
        <p:nvPicPr>
          <p:cNvPr id="16386" name="Picture 1" descr="C:\Users\user\Pictures\dog3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4143375"/>
            <a:ext cx="8153400" cy="23574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4000" b="1" smtClean="0"/>
              <a:t>Δεν κάνεις απότομες κινήσεις όταν είσαι κοντά σε </a:t>
            </a:r>
            <a:br>
              <a:rPr lang="el-GR" sz="4000" b="1" smtClean="0"/>
            </a:br>
            <a:r>
              <a:rPr lang="el-GR" sz="4000" b="1" smtClean="0"/>
              <a:t>     σκύλο. Προσπάθησε να είσαι ήσυχος και ήρεμος</a:t>
            </a:r>
            <a:br>
              <a:rPr lang="el-GR" sz="4000" b="1" smtClean="0"/>
            </a:br>
            <a:endParaRPr lang="el-GR" sz="4000" b="1" smtClean="0"/>
          </a:p>
        </p:txBody>
      </p:sp>
      <p:pic>
        <p:nvPicPr>
          <p:cNvPr id="17410" name="Picture 1" descr="C:\Users\user\Pictures\imagesRBMFG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0" y="0"/>
            <a:ext cx="5357813" cy="4500563"/>
          </a:xfrm>
        </p:spPr>
        <p:txBody>
          <a:bodyPr/>
          <a:lstStyle/>
          <a:p>
            <a:pPr algn="ctr" eaLnBrk="1" hangingPunct="1"/>
            <a:r>
              <a:rPr lang="el-GR" sz="3600" b="1" smtClean="0">
                <a:solidFill>
                  <a:schemeClr val="tx1"/>
                </a:solidFill>
              </a:rPr>
              <a:t>Ποτέ δεν ενοχλείς ένα</a:t>
            </a:r>
            <a:r>
              <a:rPr lang="el-GR" sz="3600" b="1" smtClean="0">
                <a:solidFill>
                  <a:schemeClr val="tx1"/>
                </a:solidFill>
                <a:latin typeface="Arial" charset="0"/>
              </a:rPr>
              <a:t>ν</a:t>
            </a:r>
            <a:r>
              <a:rPr lang="el-GR" sz="3600" b="1" smtClean="0">
                <a:solidFill>
                  <a:schemeClr val="tx1"/>
                </a:solidFill>
              </a:rPr>
              <a:t> σκύλο.</a:t>
            </a:r>
            <a:endParaRPr lang="en-US" sz="3600" b="1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l-GR" sz="3600" b="1" smtClean="0">
                <a:solidFill>
                  <a:schemeClr val="tx1"/>
                </a:solidFill>
              </a:rPr>
              <a:t> Δεν τραβάς αυτιά, ουρές ή το τρίχωμα.</a:t>
            </a:r>
            <a:endParaRPr lang="en-US" sz="3600" b="1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l-GR" sz="3600" b="1" smtClean="0">
                <a:solidFill>
                  <a:schemeClr val="tx1"/>
                </a:solidFill>
              </a:rPr>
              <a:t> Ίσως να το βρίσκεις αστείο αλλά τον σκύλο, τον ενοχλεί.</a:t>
            </a:r>
          </a:p>
          <a:p>
            <a:pPr eaLnBrk="1" hangingPunct="1"/>
            <a:r>
              <a:rPr lang="el-GR" sz="2800" smtClean="0">
                <a:solidFill>
                  <a:srgbClr val="FFFFFF"/>
                </a:solidFill>
              </a:rPr>
              <a:t/>
            </a:r>
            <a:br>
              <a:rPr lang="el-GR" sz="2800" smtClean="0">
                <a:solidFill>
                  <a:srgbClr val="FFFFFF"/>
                </a:solidFill>
              </a:rPr>
            </a:br>
            <a:endParaRPr lang="el-GR" sz="280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0"/>
            <a:ext cx="378618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user\Pictures\ασαχ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63"/>
            <a:ext cx="9144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9458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38" y="4786313"/>
            <a:ext cx="8153400" cy="2071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4400" b="1" smtClean="0"/>
              <a:t>Παίξε με ένα</a:t>
            </a:r>
            <a:r>
              <a:rPr lang="el-GR" sz="4400" b="1" smtClean="0">
                <a:latin typeface="Arial" charset="0"/>
              </a:rPr>
              <a:t>ν</a:t>
            </a:r>
            <a:r>
              <a:rPr lang="el-GR" sz="4400" b="1" smtClean="0"/>
              <a:t> σκύλο μόνο όταν βρίσκεται κοντά κάποιος μεγάλος</a:t>
            </a:r>
          </a:p>
        </p:txBody>
      </p:sp>
      <p:pic>
        <p:nvPicPr>
          <p:cNvPr id="19459" name="Picture 1" descr="C:\Users\user\Pictures\imagesH9JS8G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357438"/>
            <a:ext cx="4929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user\Pictures\σ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0"/>
            <a:ext cx="4857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user\Pictures\Μπάλα-Φατσούλες-en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Τίτλος"/>
          <p:cNvSpPr>
            <a:spLocks noGrp="1"/>
          </p:cNvSpPr>
          <p:nvPr>
            <p:ph type="title"/>
          </p:nvPr>
        </p:nvSpPr>
        <p:spPr>
          <a:xfrm>
            <a:off x="714375" y="2857500"/>
            <a:ext cx="7620000" cy="1928813"/>
          </a:xfrm>
        </p:spPr>
        <p:txBody>
          <a:bodyPr/>
          <a:lstStyle/>
          <a:p>
            <a:pPr algn="ctr" eaLnBrk="1" hangingPunct="1"/>
            <a:r>
              <a:rPr lang="el-GR" sz="3600" b="1" smtClean="0">
                <a:solidFill>
                  <a:schemeClr val="tx1"/>
                </a:solidFill>
              </a:rPr>
              <a:t> Ποτέ δεν αγγίζεις ένα</a:t>
            </a:r>
            <a:r>
              <a:rPr lang="el-GR" sz="3600" b="1" smtClean="0">
                <a:solidFill>
                  <a:schemeClr val="tx1"/>
                </a:solidFill>
                <a:latin typeface="Arial" charset="0"/>
              </a:rPr>
              <a:t>ν</a:t>
            </a:r>
            <a:r>
              <a:rPr lang="el-GR" sz="3600" b="1" smtClean="0">
                <a:solidFill>
                  <a:schemeClr val="tx1"/>
                </a:solidFill>
              </a:rPr>
              <a:t> σκύλο που κοιμάται</a:t>
            </a:r>
            <a:br>
              <a:rPr lang="el-GR" sz="3600" b="1" smtClean="0">
                <a:solidFill>
                  <a:schemeClr val="tx1"/>
                </a:solidFill>
              </a:rPr>
            </a:br>
            <a:r>
              <a:rPr lang="el-GR" sz="2800" b="1" smtClean="0">
                <a:solidFill>
                  <a:srgbClr val="002060"/>
                </a:solidFill>
              </a:rPr>
              <a:t/>
            </a:r>
            <a:br>
              <a:rPr lang="el-GR" sz="2800" b="1" smtClean="0">
                <a:solidFill>
                  <a:srgbClr val="002060"/>
                </a:solidFill>
              </a:rPr>
            </a:br>
            <a:endParaRPr lang="el-GR" sz="280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user\Pictures\dogchild250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9144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user\Pictures\skila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500438" y="0"/>
            <a:ext cx="5643562" cy="292893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14375" y="5072063"/>
            <a:ext cx="8153400" cy="178593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600" b="1" smtClean="0"/>
              <a:t>Δε</a:t>
            </a:r>
            <a:r>
              <a:rPr lang="el-GR" sz="2600" b="1" smtClean="0">
                <a:latin typeface="Arial" charset="0"/>
              </a:rPr>
              <a:t>ν</a:t>
            </a:r>
            <a:r>
              <a:rPr lang="el-GR" sz="2600" b="1" smtClean="0"/>
              <a:t> φιλάς τους σκύλους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600" b="1" smtClean="0"/>
              <a:t>    και δε</a:t>
            </a:r>
            <a:r>
              <a:rPr lang="el-GR" sz="2600" b="1" smtClean="0">
                <a:latin typeface="Arial" charset="0"/>
              </a:rPr>
              <a:t>ν</a:t>
            </a:r>
            <a:r>
              <a:rPr lang="el-GR" sz="2600" b="1" smtClean="0"/>
              <a:t> βάζεις το πρόσωπό σου πολύ κοντά και μπροστά σε σκύλους</a:t>
            </a:r>
            <a:r>
              <a:rPr lang="en-US" sz="2600" b="1" smtClean="0"/>
              <a:t>. </a:t>
            </a:r>
            <a:r>
              <a:rPr lang="el-GR" sz="2600" b="1" smtClean="0"/>
              <a:t>Αυτή η κίνηση τους τρομάζει. Δεν τους αφήνεις να σου γλείφουν το</a:t>
            </a:r>
            <a:r>
              <a:rPr lang="en-US" sz="2600" b="1" smtClean="0"/>
              <a:t> </a:t>
            </a:r>
            <a:r>
              <a:rPr lang="el-GR" sz="2600" b="1" smtClean="0"/>
              <a:t>πρόσωπο.</a:t>
            </a:r>
            <a:endParaRPr lang="en-US" sz="2600" b="1" smtClean="0"/>
          </a:p>
          <a:p>
            <a:pPr eaLnBrk="1" hangingPunct="1">
              <a:lnSpc>
                <a:spcPct val="80000"/>
              </a:lnSpc>
            </a:pPr>
            <a:endParaRPr lang="el-GR" sz="1200" b="1" smtClean="0"/>
          </a:p>
        </p:txBody>
      </p:sp>
      <p:pic>
        <p:nvPicPr>
          <p:cNvPr id="21507" name="Picture 5" descr="C:\Users\user\Pictures\getty_rf_photo_of_dog_licking_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Users\user\Pictures\72ed9d38a5804323cb6b45441640f64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Διάμεσος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509</TotalTime>
  <Words>519</Words>
  <PresentationFormat>Προβολή στην οθόνη (4:3)</PresentationFormat>
  <Paragraphs>77</Paragraphs>
  <Slides>24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Πρότυπο σχεδίασης</vt:lpstr>
      </vt:variant>
      <vt:variant>
        <vt:i4>8</vt:i4>
      </vt:variant>
      <vt:variant>
        <vt:lpstr>Τίτλοι διαφανειών</vt:lpstr>
      </vt:variant>
      <vt:variant>
        <vt:i4>24</vt:i4>
      </vt:variant>
    </vt:vector>
  </HeadingPairs>
  <TitlesOfParts>
    <vt:vector size="39" baseType="lpstr">
      <vt:lpstr>Arial</vt:lpstr>
      <vt:lpstr>Calibri</vt:lpstr>
      <vt:lpstr>Wingdings</vt:lpstr>
      <vt:lpstr>Wingdings 2</vt:lpstr>
      <vt:lpstr>Tw Cen MT</vt:lpstr>
      <vt:lpstr>Cambria</vt:lpstr>
      <vt:lpstr>Times New Roman</vt:lpstr>
      <vt:lpstr>Διάμεσος</vt:lpstr>
      <vt:lpstr>Διάμεσος</vt:lpstr>
      <vt:lpstr>Διάμεσος</vt:lpstr>
      <vt:lpstr>Διάμεσος</vt:lpstr>
      <vt:lpstr>Διάμεσος</vt:lpstr>
      <vt:lpstr>Διάμεσος</vt:lpstr>
      <vt:lpstr>Διάμεσος</vt:lpstr>
      <vt:lpstr>Διάμεσος</vt:lpstr>
      <vt:lpstr>Συμβουλές  για να γίνετε οι καλύτεροι φίλοι με τους σκύλους</vt:lpstr>
      <vt:lpstr>      1.      Ποτέ δεν αγγίζεις έναν σκύλο χωρίς να ρωτήσεις                            πρώτα τον κηδεμόνα του   </vt:lpstr>
      <vt:lpstr>Διαφάνεια 3</vt:lpstr>
      <vt:lpstr>Διαφάνεια 4</vt:lpstr>
      <vt:lpstr>Διαφάνεια 5</vt:lpstr>
      <vt:lpstr>Διαφάνεια 6</vt:lpstr>
      <vt:lpstr>Διαφάνεια 7</vt:lpstr>
      <vt:lpstr> Ποτέ δεν αγγίζεις έναν σκύλο που κοιμάται  </vt:lpstr>
      <vt:lpstr>Διαφάνεια 9</vt:lpstr>
      <vt:lpstr>Διαφάνεια 10</vt:lpstr>
      <vt:lpstr>Διαφάνεια 11</vt:lpstr>
      <vt:lpstr>Ποτέ δεν πλησιάζεις σκύλους που βρίσκονται στον χώρο τους  </vt:lpstr>
      <vt:lpstr>Διαφάνεια 13</vt:lpstr>
      <vt:lpstr> Γκρρρρ!!!! Ποτέ δεν αγνοείς το προειδοποιητικό           γρύλισμα ενός σκύλου </vt:lpstr>
      <vt:lpstr>Διαφάνεια 15</vt:lpstr>
      <vt:lpstr>Διαφάνεια 16</vt:lpstr>
      <vt:lpstr>Δέντρο</vt:lpstr>
      <vt:lpstr>Πώς κάνω το Δέντρο; </vt:lpstr>
      <vt:lpstr>Πέτρα</vt:lpstr>
      <vt:lpstr>Πώς κάνω την Πέτρα; </vt:lpstr>
      <vt:lpstr>Διαφάνεια 21</vt:lpstr>
      <vt:lpstr>Ποτέ δεν ξεχνάς τον Ασφαλή Χαιρετισμό όταν θες να πεις «Γεια σου» σε έναν σκύλο: 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ΓΡΗΓΟΡΗΣ</dc:creator>
  <cp:lastModifiedBy>dimitriszio@hotmail.com</cp:lastModifiedBy>
  <cp:revision>93</cp:revision>
  <dcterms:created xsi:type="dcterms:W3CDTF">2015-03-01T17:00:09Z</dcterms:created>
  <dcterms:modified xsi:type="dcterms:W3CDTF">2018-06-12T21:52:10Z</dcterms:modified>
</cp:coreProperties>
</file>