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31/3/2015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31/3/2015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31/3/2015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31/3/2015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31/3/2015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31/3/2015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ΦΙΛΟΖΩΪΚΗ\ΖΩ.Ε.Σ\Αξιούπολη\γλωσσα σωματος σκυλου\Γ.Σ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02955"/>
            <a:ext cx="8001056" cy="512644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ΦΙΛΟΖΩΪΚΗ\ΖΩ.Ε.Σ\Αξιούπολη\γλωσσα σωματος σκυλου\ΓΣ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501115" cy="531319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ΦΙΛΟΖΩΪΚΗ\ΖΩ.Ε.Σ\Αξιούπολη\γλωσσα σωματος σκυλου\ΓΣ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05426"/>
            <a:ext cx="8358246" cy="52239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ΦΙΛΟΖΩΪΚΗ\ΖΩ.Ε.Σ\Αξιούπολη\γλωσσα σωματος σκυλου\ΓΣ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8127731" cy="52149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ΦΙΛΟΖΩΪΚΗ\ΖΩ.Ε.Σ\Αξιούπολη\γλωσσα σωματος σκυλου\ΓΣ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8286776" cy="517923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ΦΙΛΟΖΩΪΚΗ\ΖΩ.Ε.Σ\Αξιούπολη\γλωσσα σωματος σκυλου\ΓΣ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59091"/>
            <a:ext cx="8501090" cy="531318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ΦΙΛΟΖΩΪΚΗ\ΖΩ.Ε.Σ\Αξιούπολη\γλωσσα σωματος σκυλου\ΓΣ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2" y="526852"/>
            <a:ext cx="8301064" cy="51881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ΦΙΛΟΖΩΪΚΗ\ΖΩ.Ε.Σ\Αξιούπολη\γλωσσα σωματος σκυλου\ΓΣ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8643966" cy="54024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0</Words>
  <PresentationFormat>Προβολή στην οθόνη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Ροή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3</cp:revision>
  <dcterms:created xsi:type="dcterms:W3CDTF">2015-03-31T20:40:53Z</dcterms:created>
  <dcterms:modified xsi:type="dcterms:W3CDTF">2015-03-31T21:00:36Z</dcterms:modified>
</cp:coreProperties>
</file>