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65" r:id="rId14"/>
    <p:sldId id="264" r:id="rId15"/>
    <p:sldId id="269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E6D5-6D78-4822-8588-094191C46854}" type="datetimeFigureOut">
              <a:rPr lang="el-GR" smtClean="0"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1868-7BB9-4966-AE41-5E838108D91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941273_1534826016783850_208405038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474738_303179203219345_491600945815221043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403938_302468773290388_816790598828146124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470116_187720364765230_132455978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613102_301089703428295_580695567146259264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0703628_305033069700625_556105589046322429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92948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0311717_261463484057584_51790677401068014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1225835_823500981068875_199685445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1304560_823501007735539_4806933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1287293_823500957735544_175043647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1334706_823500897735550_153885553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1350322_823500924402214_61715411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1348425_823500937735546_13015311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612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234281_164440577093209_7675184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9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Προβολή στην οθόνη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created xsi:type="dcterms:W3CDTF">2015-05-21T07:31:58Z</dcterms:created>
  <dcterms:modified xsi:type="dcterms:W3CDTF">2015-05-21T07:53:06Z</dcterms:modified>
</cp:coreProperties>
</file>