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744" r:id="rId2"/>
  </p:sldMasterIdLst>
  <p:sldIdLst>
    <p:sldId id="26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741395-9703-B03E-4117-0DC0B695D79D}" v="1" dt="2020-04-13T15:07:30.637"/>
    <p1510:client id="{675DEE8A-AD8C-1BF3-1C24-591B9EAE0A2B}" v="24" dt="2020-04-12T12:13:57.176"/>
    <p1510:client id="{71FCDE52-DEA8-F43B-52C9-0100B2A33E41}" v="16" dt="2020-04-13T23:16:11.5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13/4/2020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568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13/4/2020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166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13/4/2020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8526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24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03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49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83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96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99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69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26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13/4/2020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5862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13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3696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56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0595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35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77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05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13/4/2020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9469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13/4/2020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1057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13/4/2020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0387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13/4/2020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7914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13/4/2020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584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13/4/2020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9475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13/4/2020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3159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6F0F3-3C53-41BC-8FFD-0BFB6DD91672}" type="datetimeFigureOut">
              <a:rPr lang="el-GR" smtClean="0"/>
              <a:t>13/4/2020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170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30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32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7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8" name="Isosceles Triangle 137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9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0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1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2" name="Isosceles Triangle 141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3" name="Isosceles Triangle 142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39A5A18-D8B4-4176-9B10-3AC3DB7D1A7A}"/>
              </a:ext>
            </a:extLst>
          </p:cNvPr>
          <p:cNvSpPr txBox="1"/>
          <p:nvPr/>
        </p:nvSpPr>
        <p:spPr>
          <a:xfrm>
            <a:off x="490071" y="4418462"/>
            <a:ext cx="8299078" cy="239440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Κα</a:t>
            </a:r>
            <a:r>
              <a:rPr lang="en-US" sz="4400" dirty="0" err="1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τοικίδι</a:t>
            </a:r>
            <a:r>
              <a:rPr lang="en-US" sz="4400" dirty="0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α: </a:t>
            </a:r>
            <a:endParaRPr lang="en-US" sz="4400">
              <a:solidFill>
                <a:schemeClr val="accent1"/>
              </a:solidFill>
              <a:latin typeface="Comic Sans MS"/>
              <a:ea typeface="+mj-ea"/>
              <a:cs typeface="+mj-cs"/>
            </a:endParaRP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Μέλη</a:t>
            </a:r>
            <a:r>
              <a:rPr lang="en-US" sz="4400" dirty="0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 </a:t>
            </a:r>
            <a:r>
              <a:rPr lang="en-US" sz="4400" dirty="0" err="1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της</a:t>
            </a:r>
            <a:r>
              <a:rPr lang="en-US" sz="4400" dirty="0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 </a:t>
            </a:r>
            <a:r>
              <a:rPr lang="en-US" sz="4400" dirty="0" err="1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οικογένει</a:t>
            </a:r>
            <a:r>
              <a:rPr lang="en-US" sz="4400" dirty="0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ας​</a:t>
            </a: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(Κα</a:t>
            </a:r>
            <a:r>
              <a:rPr lang="en-US" sz="2800" dirty="0" err="1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κο</a:t>
            </a:r>
            <a:r>
              <a:rPr lang="en-US" sz="2800" dirty="0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π</a:t>
            </a:r>
            <a:r>
              <a:rPr lang="en-US" sz="2800" dirty="0" err="1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οίηση</a:t>
            </a:r>
            <a:r>
              <a:rPr lang="en-US" sz="2800" dirty="0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)</a:t>
            </a: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 err="1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Υλικό</a:t>
            </a:r>
            <a:r>
              <a:rPr lang="en-US" sz="2000" dirty="0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 </a:t>
            </a:r>
            <a:r>
              <a:rPr lang="en-US" sz="2000" dirty="0" err="1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γι</a:t>
            </a:r>
            <a:r>
              <a:rPr lang="en-US" sz="2000" dirty="0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α Α΄β</a:t>
            </a:r>
            <a:r>
              <a:rPr lang="en-US" sz="2000" dirty="0" err="1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άθμι</a:t>
            </a:r>
            <a:r>
              <a:rPr lang="en-US" sz="2000" dirty="0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α</a:t>
            </a:r>
            <a:endParaRPr lang="en-US" sz="2000">
              <a:solidFill>
                <a:schemeClr val="accent1"/>
              </a:solidFill>
              <a:latin typeface="Comic Sans MS"/>
              <a:ea typeface="+mj-ea"/>
              <a:cs typeface="+mj-cs"/>
            </a:endParaRPr>
          </a:p>
        </p:txBody>
      </p:sp>
      <p:pic>
        <p:nvPicPr>
          <p:cNvPr id="3" name="Εικόνα 3">
            <a:extLst>
              <a:ext uri="{FF2B5EF4-FFF2-40B4-BE49-F238E27FC236}">
                <a16:creationId xmlns:a16="http://schemas.microsoft.com/office/drawing/2014/main" id="{6E38228C-A5FA-4DE7-83FE-B0888D7A1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487" y="148855"/>
            <a:ext cx="6220187" cy="4608019"/>
          </a:xfrm>
          <a:prstGeom prst="rect">
            <a:avLst/>
          </a:prstGeom>
        </p:spPr>
      </p:pic>
      <p:pic>
        <p:nvPicPr>
          <p:cNvPr id="6" name="Εικόνα 6">
            <a:extLst>
              <a:ext uri="{FF2B5EF4-FFF2-40B4-BE49-F238E27FC236}">
                <a16:creationId xmlns:a16="http://schemas.microsoft.com/office/drawing/2014/main" id="{83D7959B-B931-48E4-9ABE-215729E9B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635" y="4860101"/>
            <a:ext cx="1983845" cy="19883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970496-8CEC-4E98-8F2C-629D396A0437}"/>
              </a:ext>
            </a:extLst>
          </p:cNvPr>
          <p:cNvSpPr txBox="1"/>
          <p:nvPr/>
        </p:nvSpPr>
        <p:spPr>
          <a:xfrm>
            <a:off x="9747584" y="152400"/>
            <a:ext cx="244241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l-GR" sz="2000" b="1" dirty="0">
                <a:latin typeface="Times New Roman"/>
                <a:cs typeface="Times New Roman"/>
              </a:rPr>
              <a:t>Σύνταξη - Επιμέλεια</a:t>
            </a:r>
            <a:endParaRPr lang="en-US" sz="2000">
              <a:latin typeface="Times New Roman"/>
              <a:ea typeface="+mn-lt"/>
              <a:cs typeface="+mn-lt"/>
            </a:endParaRPr>
          </a:p>
          <a:p>
            <a:r>
              <a:rPr lang="el-GR" sz="2000" b="1" dirty="0">
                <a:latin typeface="Times New Roman"/>
                <a:cs typeface="Times New Roman"/>
              </a:rPr>
              <a:t>Όλγα </a:t>
            </a:r>
            <a:r>
              <a:rPr lang="el-GR" sz="2000" b="1" dirty="0" err="1">
                <a:latin typeface="Times New Roman"/>
                <a:cs typeface="Times New Roman"/>
              </a:rPr>
              <a:t>Λιάρα</a:t>
            </a:r>
            <a:endParaRPr lang="el-GR" sz="2000">
              <a:latin typeface="Times New Roman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7696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CA2EE9-7045-4236-86A2-2ABCD34B0047}"/>
              </a:ext>
            </a:extLst>
          </p:cNvPr>
          <p:cNvSpPr txBox="1"/>
          <p:nvPr/>
        </p:nvSpPr>
        <p:spPr>
          <a:xfrm>
            <a:off x="6601792" y="837095"/>
            <a:ext cx="4576414" cy="28315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l-GR" sz="4000">
                <a:latin typeface="Comic Sans MS"/>
              </a:rPr>
              <a:t>Όμως, πώς θα ζήσω εγώ χωρίς </a:t>
            </a:r>
          </a:p>
          <a:p>
            <a:r>
              <a:rPr lang="el-GR" sz="4000">
                <a:latin typeface="Comic Sans MS"/>
              </a:rPr>
              <a:t>την οικογένειά μου;</a:t>
            </a:r>
            <a:endParaRPr lang="el-GR" sz="4000">
              <a:latin typeface="Comic Sans MS"/>
              <a:ea typeface="+mn-lt"/>
              <a:cs typeface="+mn-lt"/>
            </a:endParaRPr>
          </a:p>
          <a:p>
            <a:pPr algn="l"/>
            <a:endParaRPr lang="el-GR" dirty="0"/>
          </a:p>
        </p:txBody>
      </p:sp>
      <p:pic>
        <p:nvPicPr>
          <p:cNvPr id="5" name="Εικόνα 5" descr="Εικόνα που περιέχει σκύλος, υπαίθριος, χλόη, πεδίο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F9AB6DE4-6E29-4E71-B8A0-04F52258A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61" y="832126"/>
            <a:ext cx="6221895" cy="468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35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1E4A03-B3E8-4B0B-B1FA-7C4B26DD828C}"/>
              </a:ext>
            </a:extLst>
          </p:cNvPr>
          <p:cNvSpPr txBox="1"/>
          <p:nvPr/>
        </p:nvSpPr>
        <p:spPr>
          <a:xfrm>
            <a:off x="3482444" y="342466"/>
            <a:ext cx="5722033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l-GR" sz="3600" dirty="0">
                <a:latin typeface="Comic Sans MS"/>
              </a:rPr>
              <a:t>Στεναχωριέμαι και κλαίω. Τί κακό έχω κάνει; Το μόνο που θέλω είναι είμαι με την οικογένειά μου, να με αγαπάει και να ζω μαζί της.</a:t>
            </a:r>
            <a:r>
              <a:rPr lang="el-GR" sz="4800" dirty="0">
                <a:latin typeface="Comic Sans MS"/>
              </a:rPr>
              <a:t> </a:t>
            </a:r>
            <a:endParaRPr lang="el-GR" dirty="0"/>
          </a:p>
        </p:txBody>
      </p:sp>
      <p:pic>
        <p:nvPicPr>
          <p:cNvPr id="3" name="Εικόνα 3" descr="Εικόνα που περιέχει γάτα, ζώο, υπαίθριος, καθιστό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3BC8EFE0-B6EC-4C4A-8464-C0209B826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936" y="2398643"/>
            <a:ext cx="2510215" cy="37614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Εικόνα 5" descr="Εικόνα που περιέχει σκύλος, εσωτερικό, καφέ, καθιστό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EA335EB2-7563-4241-B599-FA3A51A70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05" y="4414078"/>
            <a:ext cx="3030330" cy="201653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Εικόνα 7" descr="Εικόνα που περιέχει σκύλος, καθιστός, τοποθέτηση, υπαίθριο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1901F2A7-AE14-4FBF-B22F-1745BA3D2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4319242"/>
            <a:ext cx="2743200" cy="18859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Εικόνα 9" descr="Εικόνα που περιέχει χλόη, υπαίθριος, τοποθέτηση, πράσινο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AA9E61EB-6CAE-4A19-947C-2EDE7744D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574" y="913653"/>
            <a:ext cx="2743200" cy="182808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Εικόνα 11" descr="Εικόνα που περιέχει σκύλος, καφέ, εσωτερικό, καθιστό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1DA14DD2-E9A7-429F-9BE3-426E9FCFA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3270" y="447444"/>
            <a:ext cx="2743200" cy="1744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64105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41F7A5-A665-488A-893A-B456D13E7377}"/>
              </a:ext>
            </a:extLst>
          </p:cNvPr>
          <p:cNvSpPr txBox="1"/>
          <p:nvPr/>
        </p:nvSpPr>
        <p:spPr>
          <a:xfrm>
            <a:off x="326626" y="396809"/>
            <a:ext cx="7876671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l-GR" sz="4000" dirty="0">
                <a:latin typeface="Comic Sans MS"/>
              </a:rPr>
              <a:t>Πώς θα ένοιωθες εσύ; </a:t>
            </a:r>
          </a:p>
          <a:p>
            <a:endParaRPr lang="el-GR" sz="4000" dirty="0">
              <a:latin typeface="Comic Sans MS"/>
            </a:endParaRPr>
          </a:p>
          <a:p>
            <a:r>
              <a:rPr lang="el-GR" sz="4000" dirty="0">
                <a:latin typeface="Comic Sans MS"/>
              </a:rPr>
              <a:t>Θα το έκανες ποτέ αυτό σε κάποιον από την οικογένειά σου, σε κάποιον φίλο σου; </a:t>
            </a:r>
          </a:p>
        </p:txBody>
      </p:sp>
      <p:pic>
        <p:nvPicPr>
          <p:cNvPr id="3" name="Εικόνα 3" descr="Εικόνα που περιέχει σκύλος, καφέ, καθιστός, μαύρο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82761BC1-7AE8-4CB9-AF2E-183F2EDE2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662" y="2569105"/>
            <a:ext cx="6509024" cy="43370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2940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2" descr="Εικόνα που περιέχει σκύλος, εσωτερικό, μαύρο, καθιστό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8B53B34E-DBFB-4CC0-AEE0-035B44525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1" y="2437261"/>
            <a:ext cx="6343371" cy="43180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Οβάλ 4">
            <a:extLst>
              <a:ext uri="{FF2B5EF4-FFF2-40B4-BE49-F238E27FC236}">
                <a16:creationId xmlns:a16="http://schemas.microsoft.com/office/drawing/2014/main" id="{E5230064-A783-4535-A110-6C9BB2C97FAE}"/>
              </a:ext>
            </a:extLst>
          </p:cNvPr>
          <p:cNvSpPr/>
          <p:nvPr/>
        </p:nvSpPr>
        <p:spPr>
          <a:xfrm>
            <a:off x="3330715" y="1105"/>
            <a:ext cx="8359909" cy="353391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3200" dirty="0">
              <a:solidFill>
                <a:srgbClr val="92D050"/>
              </a:solidFill>
              <a:latin typeface="Comic Sans MS"/>
            </a:endParaRPr>
          </a:p>
          <a:p>
            <a:pPr algn="ctr"/>
            <a:r>
              <a:rPr lang="el-GR" sz="3200" dirty="0">
                <a:solidFill>
                  <a:srgbClr val="92D050"/>
                </a:solidFill>
                <a:latin typeface="Comic Sans MS"/>
              </a:rPr>
              <a:t>Εάν ποτέ δεις κάποιον να μας κακοποιεί, ενημέρωσε έναν </a:t>
            </a:r>
            <a:r>
              <a:rPr lang="el-GR" sz="3200">
                <a:solidFill>
                  <a:srgbClr val="92D050"/>
                </a:solidFill>
                <a:latin typeface="Comic Sans MS"/>
              </a:rPr>
              <a:t>ενήλικο, τους γονείς σου ή </a:t>
            </a:r>
            <a:r>
              <a:rPr lang="el-GR" sz="3200" dirty="0">
                <a:solidFill>
                  <a:srgbClr val="92D050"/>
                </a:solidFill>
                <a:latin typeface="Comic Sans MS"/>
              </a:rPr>
              <a:t>τον δάσκαλό σου, για να ειδοποιηθεί η αστυνομία!</a:t>
            </a:r>
            <a:endParaRPr lang="el-GR" sz="3200" dirty="0">
              <a:ea typeface="+mn-lt"/>
              <a:cs typeface="+mn-lt"/>
            </a:endParaRPr>
          </a:p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2555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ρδιά 1">
            <a:extLst>
              <a:ext uri="{FF2B5EF4-FFF2-40B4-BE49-F238E27FC236}">
                <a16:creationId xmlns:a16="http://schemas.microsoft.com/office/drawing/2014/main" id="{6D530069-6772-436A-935D-9A4293106A27}"/>
              </a:ext>
            </a:extLst>
          </p:cNvPr>
          <p:cNvSpPr/>
          <p:nvPr/>
        </p:nvSpPr>
        <p:spPr>
          <a:xfrm>
            <a:off x="2540669" y="-6014"/>
            <a:ext cx="6075943" cy="6456943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3200" i="1" dirty="0">
              <a:latin typeface="Comic Sans MS"/>
            </a:endParaRPr>
          </a:p>
          <a:p>
            <a:pPr algn="ctr"/>
            <a:endParaRPr lang="el-GR" sz="3200" i="1" dirty="0">
              <a:latin typeface="Comic Sans MS"/>
            </a:endParaRPr>
          </a:p>
          <a:p>
            <a:pPr algn="ctr"/>
            <a:r>
              <a:rPr lang="el-GR" sz="3200" i="1">
                <a:latin typeface="Comic Sans MS"/>
              </a:rPr>
              <a:t>Όλα τα ζωάκια </a:t>
            </a:r>
            <a:r>
              <a:rPr lang="el-GR" sz="3200" i="1" dirty="0">
                <a:latin typeface="Comic Sans MS"/>
              </a:rPr>
              <a:t>αγαπάμε τους ανθρώπους. Το μόνο που θέλουμε είναι να μας </a:t>
            </a:r>
            <a:r>
              <a:rPr lang="el-GR" sz="3200" i="1">
                <a:latin typeface="Comic Sans MS"/>
              </a:rPr>
              <a:t>αγαπάτε και εσείς!</a:t>
            </a:r>
            <a:endParaRPr lang="el-GR" sz="3200" i="1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29276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E78A9A-5996-4561-9248-C217C2CE7A76}"/>
              </a:ext>
            </a:extLst>
          </p:cNvPr>
          <p:cNvSpPr txBox="1"/>
          <p:nvPr/>
        </p:nvSpPr>
        <p:spPr>
          <a:xfrm>
            <a:off x="-248652" y="1515980"/>
            <a:ext cx="379596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l-GR" sz="4000" dirty="0">
                <a:solidFill>
                  <a:srgbClr val="92D050"/>
                </a:solidFill>
                <a:latin typeface="Comic Sans MS"/>
              </a:rPr>
              <a:t>Κακοποίηση</a:t>
            </a:r>
            <a:endParaRPr lang="el-GR" sz="4000" dirty="0">
              <a:solidFill>
                <a:srgbClr val="92D050"/>
              </a:solidFill>
              <a:latin typeface="Comic Sans MS"/>
              <a:ea typeface="+mn-lt"/>
              <a:cs typeface="+mn-lt"/>
            </a:endParaRPr>
          </a:p>
          <a:p>
            <a:pPr algn="l"/>
            <a:endParaRPr lang="el-GR" sz="3200" dirty="0">
              <a:solidFill>
                <a:srgbClr val="92D050"/>
              </a:solidFill>
              <a:latin typeface="Comic Sans MS"/>
            </a:endParaRPr>
          </a:p>
        </p:txBody>
      </p:sp>
      <p:pic>
        <p:nvPicPr>
          <p:cNvPr id="4" name="Εικόνα 4" descr="Εικόνα που περιέχει φωτογραφία, διαφορετικός, πολύχρωμος, νεαρό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152C6E68-C943-4BCD-9ED4-EDF73C31F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769" y="123644"/>
            <a:ext cx="5291805" cy="64847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60978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βάλ 2">
            <a:extLst>
              <a:ext uri="{FF2B5EF4-FFF2-40B4-BE49-F238E27FC236}">
                <a16:creationId xmlns:a16="http://schemas.microsoft.com/office/drawing/2014/main" id="{90EF9E36-F529-4CCC-87E2-81C1E94E1B1F}"/>
              </a:ext>
            </a:extLst>
          </p:cNvPr>
          <p:cNvSpPr/>
          <p:nvPr/>
        </p:nvSpPr>
        <p:spPr>
          <a:xfrm>
            <a:off x="2320092" y="1177092"/>
            <a:ext cx="5454312" cy="34991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latin typeface="Comic Sans MS"/>
              </a:rPr>
              <a:t>Δυστυχώς, δεν αγαπάνε όλοι οι </a:t>
            </a:r>
            <a:r>
              <a:rPr lang="el-GR" sz="2800">
                <a:latin typeface="Comic Sans MS"/>
              </a:rPr>
              <a:t>άνθρωποι τα ζώα και μάλιστα υπάρχουν κάποιοι που προσπαθούν να μας κάνουνε κακό</a:t>
            </a:r>
            <a:endParaRPr lang="el-GR" sz="2800" dirty="0">
              <a:latin typeface="Comic Sans MS"/>
            </a:endParaRPr>
          </a:p>
        </p:txBody>
      </p:sp>
      <p:pic>
        <p:nvPicPr>
          <p:cNvPr id="4" name="Εικόνα 5" descr="Εικόνα που περιέχει ζώο, σκύλο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869DD59D-3E1F-487A-99E9-27661E3C9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99" y="3426746"/>
            <a:ext cx="2828925" cy="3373353"/>
          </a:xfrm>
          <a:prstGeom prst="rect">
            <a:avLst/>
          </a:prstGeom>
        </p:spPr>
      </p:pic>
      <p:pic>
        <p:nvPicPr>
          <p:cNvPr id="8" name="Εικόνα 8" descr="Εικόνα που περιέχει σχεδίαση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24DDCDE7-3292-43EB-90B9-928A4E5ED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551" y="581277"/>
            <a:ext cx="2037848" cy="314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97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2" descr="Εικόνα που περιέχει σκύλος, υπαίθριος, χλόη, καφέ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DE5671E2-3167-42BE-A05D-D8CF442C4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452" y="429797"/>
            <a:ext cx="3414962" cy="3110826"/>
          </a:xfrm>
          <a:prstGeom prst="rect">
            <a:avLst/>
          </a:prstGeom>
        </p:spPr>
      </p:pic>
      <p:pic>
        <p:nvPicPr>
          <p:cNvPr id="4" name="Εικόνα 4" descr="Εικόνα που περιέχει σκύλος, υπαίθριος, χλόη, καφέ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BF2A0084-97BC-47A0-981C-9AA703569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4484"/>
            <a:ext cx="3665620" cy="2759241"/>
          </a:xfrm>
          <a:prstGeom prst="rect">
            <a:avLst/>
          </a:prstGeom>
        </p:spPr>
      </p:pic>
      <p:pic>
        <p:nvPicPr>
          <p:cNvPr id="10" name="Εικόνα 10" descr="Εικόνα που περιέχει υπαίθριος, δρόμος, κρουνός, οδό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A6C1ADD9-14D6-4B29-B4C1-100E70F95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91" y="3989810"/>
            <a:ext cx="3535277" cy="2648274"/>
          </a:xfrm>
          <a:prstGeom prst="rect">
            <a:avLst/>
          </a:prstGeom>
        </p:spPr>
      </p:pic>
      <p:pic>
        <p:nvPicPr>
          <p:cNvPr id="12" name="Εικόνα 12" descr="Εικόνα που περιέχει σκύλος, υπαίθριος, κτίριο, καφέ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72150F21-0A50-40C1-B5A2-5C0FF0C79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031" y="3785434"/>
            <a:ext cx="3705725" cy="30068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D6FC37-BE5C-43C3-869F-A6E8DE3F4047}"/>
              </a:ext>
            </a:extLst>
          </p:cNvPr>
          <p:cNvSpPr txBox="1"/>
          <p:nvPr/>
        </p:nvSpPr>
        <p:spPr>
          <a:xfrm>
            <a:off x="3932322" y="182480"/>
            <a:ext cx="4618120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l-GR" sz="2000">
                <a:latin typeface="Comic Sans MS"/>
              </a:rPr>
              <a:t>Κάποιοι μας δένουν για όλη μας τη ζωή. </a:t>
            </a:r>
            <a:r>
              <a:rPr lang="el-GR" sz="2000" dirty="0">
                <a:latin typeface="Comic Sans MS"/>
              </a:rPr>
              <a:t>Πολλές φορές χωρίς καν σπιτάκι και άλλες φορές σε σπασμένο και χαλασμένο ή ακόμη και σε βαρέλια. Το χειμώνα κρυώνω και βρέχομαι, το καλοκαίρι ζεσταίνομαι και με καίει ο ήλιος. Είναι φορές που δεν μου φέρνουν ούτε φαΐ ούτε νερό για πολλές μέρες. </a:t>
            </a:r>
            <a:r>
              <a:rPr lang="el-GR" sz="2000">
                <a:latin typeface="Comic Sans MS"/>
              </a:rPr>
              <a:t>Μερικές φορές από τη μοναξιά </a:t>
            </a:r>
            <a:r>
              <a:rPr lang="el-GR" sz="2000" dirty="0">
                <a:latin typeface="Comic Sans MS"/>
              </a:rPr>
              <a:t>αγριεύω αλλά σίγουρα αν μου δείξεις λίγη αγάπη θα ξαναγίνω το καλό σκυλάκι που ήμουν κάποτε...</a:t>
            </a:r>
          </a:p>
        </p:txBody>
      </p:sp>
    </p:spTree>
    <p:extLst>
      <p:ext uri="{BB962C8B-B14F-4D97-AF65-F5344CB8AC3E}">
        <p14:creationId xmlns:p14="http://schemas.microsoft.com/office/powerpoint/2010/main" val="2663914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2" descr="Εικόνα που περιέχει γάτα, εσωτερικό, θηλαστικό, ζώο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92188D17-076A-431F-8DD2-9142C8EB1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244" y="125354"/>
            <a:ext cx="3114173" cy="4772476"/>
          </a:xfrm>
          <a:prstGeom prst="rect">
            <a:avLst/>
          </a:prstGeom>
        </p:spPr>
      </p:pic>
      <p:pic>
        <p:nvPicPr>
          <p:cNvPr id="4" name="Εικόνα 4" descr="Εικόνα που περιέχει σκύλος, αυτοκίνητο, εσωτερικό, καθιστό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D934B045-074A-44FB-92F1-CF673506B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04" y="-4010"/>
            <a:ext cx="3284621" cy="4349415"/>
          </a:xfrm>
          <a:prstGeom prst="rect">
            <a:avLst/>
          </a:prstGeom>
        </p:spPr>
      </p:pic>
      <p:pic>
        <p:nvPicPr>
          <p:cNvPr id="6" name="Εικόνα 6" descr="Εικόνα που περιέχει γάτα, δάπεδο, εσωτερικό, καθιστό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58D4ADB5-DC6C-4E74-8EB6-7AB049433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873" y="204538"/>
            <a:ext cx="3986462" cy="2989846"/>
          </a:xfrm>
          <a:prstGeom prst="rect">
            <a:avLst/>
          </a:prstGeom>
        </p:spPr>
      </p:pic>
      <p:pic>
        <p:nvPicPr>
          <p:cNvPr id="8" name="Εικόνα 8" descr="Εικόνα που περιέχει σκύλος, καφέ, καθιστός, λουρί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514A40AD-9BCA-413B-B4B6-18C101C87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7059" y="2509787"/>
            <a:ext cx="3114175" cy="42146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05B3DB-D58F-4954-92C5-48F70FF3957F}"/>
              </a:ext>
            </a:extLst>
          </p:cNvPr>
          <p:cNvSpPr txBox="1"/>
          <p:nvPr/>
        </p:nvSpPr>
        <p:spPr>
          <a:xfrm>
            <a:off x="1686427" y="4423612"/>
            <a:ext cx="3585409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l-GR" sz="2400" dirty="0">
                <a:latin typeface="Comic Sans MS"/>
              </a:rPr>
              <a:t>Κάποιοι μας χτυπάνε. Μερικές φορές θυμώνω που με χτυπάνε και </a:t>
            </a:r>
            <a:r>
              <a:rPr lang="el-GR" sz="2400">
                <a:latin typeface="Comic Sans MS"/>
              </a:rPr>
              <a:t>αγριεύω αλλά και πάλι, με λίγη αγάπη θα τα ξεχάσω όλα!</a:t>
            </a:r>
            <a:endParaRPr lang="el-GR" sz="2400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61889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2" descr="Εικόνα που περιέχει διακοπή, υπογραφή, υπαίθριος, κόκκινο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0AF2EFB0-A1CF-4200-B0FD-52E0C61C9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63" y="481265"/>
            <a:ext cx="5684920" cy="56949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89D131-5006-41E9-A2BE-4FBA9DE1E30F}"/>
              </a:ext>
            </a:extLst>
          </p:cNvPr>
          <p:cNvSpPr txBox="1"/>
          <p:nvPr/>
        </p:nvSpPr>
        <p:spPr>
          <a:xfrm>
            <a:off x="613611" y="583532"/>
            <a:ext cx="3274593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l-GR" sz="3600" dirty="0">
                <a:latin typeface="Comic Sans MS"/>
              </a:rPr>
              <a:t>Είναι και κάποιοι που </a:t>
            </a:r>
            <a:r>
              <a:rPr lang="el-GR" sz="3600">
                <a:latin typeface="Comic Sans MS"/>
              </a:rPr>
              <a:t>μας δίνουν δηλητήριο για να πεθάνουμε. </a:t>
            </a:r>
            <a:endParaRPr lang="el-GR" sz="3600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7405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2" descr="Εικόνα που περιέχει ιδιοκτησία, κόκκινο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EB48DE8B-E92D-4837-82A6-D8685C62E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77" y="136992"/>
            <a:ext cx="3084820" cy="3721721"/>
          </a:xfrm>
          <a:prstGeom prst="rect">
            <a:avLst/>
          </a:prstGeom>
        </p:spPr>
      </p:pic>
      <p:pic>
        <p:nvPicPr>
          <p:cNvPr id="4" name="Εικόνα 4" descr="Εικόνα που περιέχει σκύλος, καθιστός, καφέ, υπαίθριο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BCD25486-057A-48F7-896A-AE59FD819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505" y="2117209"/>
            <a:ext cx="3795962" cy="4548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B615DE-AC47-4AF8-A3BA-239A75C00138}"/>
              </a:ext>
            </a:extLst>
          </p:cNvPr>
          <p:cNvSpPr txBox="1"/>
          <p:nvPr/>
        </p:nvSpPr>
        <p:spPr>
          <a:xfrm>
            <a:off x="3867368" y="61582"/>
            <a:ext cx="3997361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l-GR" sz="3600" dirty="0">
                <a:latin typeface="Comic Sans MS"/>
              </a:rPr>
              <a:t>Άλλες φορές μας εγκαταλείπουν στο </a:t>
            </a:r>
            <a:r>
              <a:rPr lang="el-GR" sz="3600">
                <a:latin typeface="Comic Sans MS"/>
              </a:rPr>
              <a:t>δρόμο μόνους μας.</a:t>
            </a:r>
            <a:r>
              <a:rPr lang="el-GR" sz="3200" dirty="0">
                <a:latin typeface="Comic Sans MS"/>
              </a:rPr>
              <a:t> </a:t>
            </a:r>
            <a:endParaRPr lang="el-GR" sz="2400" dirty="0">
              <a:latin typeface="Comic Sans MS"/>
            </a:endParaRPr>
          </a:p>
        </p:txBody>
      </p:sp>
      <p:pic>
        <p:nvPicPr>
          <p:cNvPr id="7" name="Εικόνα 7" descr="Εικόνα που περιέχει σκύλος, εσωτερικό, καθιστός, καφέ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1DF5865E-AE40-4A0C-9A0D-0143474EA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140" y="2801510"/>
            <a:ext cx="2975112" cy="399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8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A47247-A43C-4752-815B-FAEA859D364D}"/>
              </a:ext>
            </a:extLst>
          </p:cNvPr>
          <p:cNvSpPr txBox="1"/>
          <p:nvPr/>
        </p:nvSpPr>
        <p:spPr>
          <a:xfrm>
            <a:off x="318052" y="837095"/>
            <a:ext cx="4929808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l-GR" sz="3200" dirty="0">
                <a:latin typeface="Comic Sans MS"/>
              </a:rPr>
              <a:t>Λένε ότι δεν μας θέλουν πια, μας βαρέθηκαν. Άλλοι ότι δεν έχουν χρόνο πλέον για εμάς ή ότι μετακόμισαν και δεν μπορούν να μας πάρουν μαζί τους. Κάποιοι δεν μας θέλουν πια γιατί γεράσαμε.</a:t>
            </a:r>
            <a:endParaRPr lang="el-GR" sz="3200" dirty="0">
              <a:latin typeface="Comic Sans MS"/>
              <a:ea typeface="+mn-lt"/>
              <a:cs typeface="+mn-lt"/>
            </a:endParaRPr>
          </a:p>
          <a:p>
            <a:pPr algn="l"/>
            <a:endParaRPr lang="el-GR" sz="3200" dirty="0"/>
          </a:p>
        </p:txBody>
      </p:sp>
      <p:pic>
        <p:nvPicPr>
          <p:cNvPr id="3" name="Εικόνα 3" descr="Εικόνα που περιέχει κείμενο, φωτογραφία, γάτα, διαφορετικό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3292D67B-321F-4FA9-849A-E9317ADCE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401" y="339487"/>
            <a:ext cx="4620590" cy="580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86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2" descr="Εικόνα που περιέχει ζώο, υπαίθριος, θηλαστικό, καθιστό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A88BAD07-3C27-475A-BF16-05FE273D4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308" y="603037"/>
            <a:ext cx="7679029" cy="5434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745518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Ευρεία οθόνη</PresentationFormat>
  <Paragraphs>0</Paragraphs>
  <Slides>14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14</vt:i4>
      </vt:variant>
    </vt:vector>
  </HeadingPairs>
  <TitlesOfParts>
    <vt:vector size="16" baseType="lpstr">
      <vt:lpstr>Θέμα του Office</vt:lpstr>
      <vt:lpstr>Facet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/>
  <cp:lastModifiedBy/>
  <cp:revision>30</cp:revision>
  <dcterms:created xsi:type="dcterms:W3CDTF">2020-04-12T12:08:39Z</dcterms:created>
  <dcterms:modified xsi:type="dcterms:W3CDTF">2020-04-13T23:16:11Z</dcterms:modified>
</cp:coreProperties>
</file>