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jwIMv80GS/ThMn/7kYBVjeTv/G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6" name="Google Shape;7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6" name="Google Shape;8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νό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ατακόρυφος τίτλος και Κείμενο" type="vertTitleAndTx">
  <p:cSld name="VERTICAL_TITLE_AND_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περιεχόμενο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φαλίδα ενότητας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Δύο περιεχόμενα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Σύγκριση" type="twoTxTwoObj">
  <p:cSld name="TWO_OBJECTS_WITH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Μόνο τίτλος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Περιεχόμενο με λεζάντα" type="objTx">
  <p:cSld name="OBJECT_WITH_CAPTION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1" name="Google Shape;51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2" name="Google Shape;5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Εικόνα με λεζάντα" type="picTx">
  <p:cSld name="PICTURE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9" name="Google Shape;59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Κατακόρυφο κείμενο" type="vertTx">
  <p:cSld name="VERTICAL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"/>
          <p:cNvSpPr txBox="1"/>
          <p:nvPr/>
        </p:nvSpPr>
        <p:spPr>
          <a:xfrm>
            <a:off x="1017921" y="290511"/>
            <a:ext cx="9541908" cy="14054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l-GR" sz="18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Ενδεικτικό Φύλλο Εργασίας για το Μαθησιακό Αντικείμενο «Ο Παγωτατζής»(Ατομικά- νήπια)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l-GR" sz="18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9ο φύλλο εργασίας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"/>
          <p:cNvSpPr/>
          <p:nvPr/>
        </p:nvSpPr>
        <p:spPr>
          <a:xfrm>
            <a:off x="1177159" y="1733261"/>
            <a:ext cx="10142482" cy="2630703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"/>
          <p:cNvSpPr txBox="1"/>
          <p:nvPr/>
        </p:nvSpPr>
        <p:spPr>
          <a:xfrm>
            <a:off x="1623960" y="2064345"/>
            <a:ext cx="9469821" cy="36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l-GR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Δραστηριότητα αξιολόγησης 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"/>
          <p:cNvSpPr txBox="1"/>
          <p:nvPr/>
        </p:nvSpPr>
        <p:spPr>
          <a:xfrm>
            <a:off x="1361088" y="2828856"/>
            <a:ext cx="94698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Περιγραφή: </a:t>
            </a: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Ζητάμε από το κάθε παιδί να φτιάξει ένα τιμοκατάλογο για τον παγωτατζή, με διαφορετικούς συνδυασμούς από </a:t>
            </a: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τρεις</a:t>
            </a: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γεύσεις παγωτού που θα κοστίζουν δύο ευρώ. Τα παιδιά καλούνται να κολλήσουν στον τιμοκατάλογό τους τις χάρτινες μπάλες παγωτού, που έχουμε ήδη ετοιμάσει.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2" name="Google Shape;8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43278" y="214357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72062" y="4730288"/>
            <a:ext cx="2047875" cy="222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BE4D4">
            <a:alpha val="41960"/>
          </a:srgbClr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/>
          <p:nvPr/>
        </p:nvSpPr>
        <p:spPr>
          <a:xfrm>
            <a:off x="758700" y="327991"/>
            <a:ext cx="10674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Κόλλησε τις μπάλες παγωτού για να φτιάξεις έναν τιμοκατάλογο με διαφορετικές γεύσεις παγωτού που θα κοστίζει δύο ευρώ.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Google Shape;8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3992" y="2473316"/>
            <a:ext cx="1569096" cy="1360332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2"/>
          <p:cNvSpPr/>
          <p:nvPr/>
        </p:nvSpPr>
        <p:spPr>
          <a:xfrm>
            <a:off x="0" y="914400"/>
            <a:ext cx="6453352" cy="5943600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54813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42128" y="2473316"/>
            <a:ext cx="1569096" cy="13603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26904" y="2473316"/>
            <a:ext cx="1569096" cy="13603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26904" y="5392564"/>
            <a:ext cx="1569096" cy="13603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06197" y="5357433"/>
            <a:ext cx="1569096" cy="13603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6180" y="5392564"/>
            <a:ext cx="1569096" cy="13603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2"/>
          <p:cNvPicPr preferRelativeResize="0"/>
          <p:nvPr/>
        </p:nvPicPr>
        <p:blipFill rotWithShape="1">
          <a:blip r:embed="rId4">
            <a:alphaModFix/>
          </a:blip>
          <a:srcRect b="7432" l="42328" r="24568" t="22069"/>
          <a:stretch/>
        </p:blipFill>
        <p:spPr>
          <a:xfrm>
            <a:off x="7541178" y="1481222"/>
            <a:ext cx="4214642" cy="5048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Θέμα του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2023-03-12T17:48:10Z</dcterms:created>
  <dc:creator>ANTHI ARKOULI</dc:creator>
</cp:coreProperties>
</file>