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hZsw1e7lu4EMJDg8F2gHzpBE9z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/>
        </p:nvSpPr>
        <p:spPr>
          <a:xfrm>
            <a:off x="1017921" y="290511"/>
            <a:ext cx="9541908" cy="1405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Μαθησιακό Αντικείμενο «Ο Παγωτατζής»(Ατομικά- προνήπια)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8ο φύλλο εργασίας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77159" y="1733261"/>
            <a:ext cx="10142482" cy="263070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1623960" y="2064345"/>
            <a:ext cx="9469821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αξιολόγησης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1361088" y="2828856"/>
            <a:ext cx="9469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Περιγραφή: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Ζητάμε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από το κάθε παιδί να φτιάξει ένα τιμοκατάλογο για τον παγωτατζή, με διαφορετικούς συνδυασμούς από δύο γεύσε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ις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παγωτού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που θα κοστίζουν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δ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ύ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ευρώ. Τα παιδιά καλούνται να κολλήσουν στον τιμοκατάλογό τους τις χάρτινες μπάλες παγωτού, που έχ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ουμε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ήδη ετοιμάσει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43278" y="214357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062" y="4730288"/>
            <a:ext cx="2047875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E4D4">
            <a:alpha val="52941"/>
          </a:srgbClr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758700" y="327991"/>
            <a:ext cx="1067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Κόλλησε τις μπάλες παγωτού για να φτιάξεις έναν τιμοκατάλογο με διαφορετικές γεύσεις παγωτού που θα κοστίζει 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δύο 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ευρώ.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0458" y="4934190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29498" y="1939916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939916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4">
            <a:alphaModFix/>
          </a:blip>
          <a:srcRect b="8658" l="42327" r="23189" t="23908"/>
          <a:stretch/>
        </p:blipFill>
        <p:spPr>
          <a:xfrm>
            <a:off x="7969462" y="2081048"/>
            <a:ext cx="4204159" cy="462455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0" y="914400"/>
            <a:ext cx="6453352" cy="59436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5481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2023-03-12T17:48:10Z</dcterms:created>
  <dc:creator>ANTHI ARKOULI</dc:creator>
</cp:coreProperties>
</file>