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go6OVtoL03NsZS5umTIn5EJxZP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1" name="Google Shape;51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2" name="Google Shape;5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 txBox="1"/>
          <p:nvPr/>
        </p:nvSpPr>
        <p:spPr>
          <a:xfrm>
            <a:off x="1017921" y="290511"/>
            <a:ext cx="9541908" cy="1405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l-GR" sz="1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Ενδεικτικό Φύλλο Εργασίας για το Μαθησιακό Αντικείμενο «Ο Παγωτατζής»(Στην ολομέλεια)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l-GR" sz="1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1ο φύλλο εργασίας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1177159" y="1695984"/>
            <a:ext cx="10142482" cy="3266199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1634471" y="1895817"/>
            <a:ext cx="946982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Μαθησιακοί στόχοι: </a:t>
            </a:r>
            <a:endParaRPr b="0" i="0" sz="1800" u="sng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l-G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Δημιουργία κατάλληλης αφόρμησης για να προκληθεί το ενδιαφέρον των παιδιών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l-G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Διερεύνηση των ιδεών και των αναπαραστάσεων σχετικά με την έννοια των συνδυασμών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1634470" y="3301330"/>
            <a:ext cx="9469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Περιγραφή: Στην ολομέλεια ζητ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άμε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από το κάθε παιδί να ζωγραφίσει στο κυπελάκι τ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ους συνδυασμούς των γεύσεων παγωτού που προτιμά μέχρι δύο μπάλες</a:t>
            </a:r>
            <a:r>
              <a:rPr b="0" i="0" lang="el-G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l-GR" sz="1800">
                <a:latin typeface="Calibri"/>
                <a:ea typeface="Calibri"/>
                <a:cs typeface="Calibri"/>
                <a:sym typeface="Calibri"/>
              </a:rPr>
              <a:t>Τ</a:t>
            </a:r>
            <a:r>
              <a:rPr b="0" i="0" lang="el-G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ο φύλλο εργασίας θα εκτυπωθεί τόσες φορές, ώστε να υπάρχουν τόσο κυπελάκια παγωτού όσα και τα παιδιά.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43278" y="214357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062" y="4730288"/>
            <a:ext cx="2047875" cy="222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E4D4">
            <a:alpha val="52941"/>
          </a:srgbClr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/>
        </p:nvSpPr>
        <p:spPr>
          <a:xfrm>
            <a:off x="758700" y="327991"/>
            <a:ext cx="10674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Ζωγράφισε μέχρι δύο αγαπημένες γεύσεις παγωτού στο κυπελάκι σου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επιλέγοντας 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το αντίστοιχο χρώμα μαρκαδόρου.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80598" y="1830991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450" y="1830991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69303" y="1830991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4247" y="1910504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72952" y="1910504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26720" y="4934190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4247" y="4934190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72952" y="4934190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74498" y="4934190"/>
            <a:ext cx="2219048" cy="1923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934190"/>
            <a:ext cx="2219048" cy="1923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2023-03-12T17:48:10Z</dcterms:created>
  <dc:creator>ANTHI ARKOULI</dc:creator>
</cp:coreProperties>
</file>