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iqcnLi33qHuKHzWeqhhgAT305e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Κενό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Τίτλος και Κατακόρυφο κείμενο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Κατακόρυφος τίτλος και Κείμενο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Διαφάνεια τίτλου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Τίτλος και περιεχόμενο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Κεφαλίδα ενότητας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Δύο περιεχόμενα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Σύγκριση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Μόνο τίτλος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Περιεχόμενο με λεζάντα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Εικόνα με λεζάντα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1797269" y="241738"/>
            <a:ext cx="7641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l-G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Ενδεικτικό Φύλλο Εργασίας για το λογισμικό «Κάμπια»(Ατομικά)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l-G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b="0" i="0" lang="el-G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ο φύλλο εργασίας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237569" y="115614"/>
            <a:ext cx="2143125" cy="214312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515007" y="1249472"/>
            <a:ext cx="9501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l-G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Βρές τα στοιχεία που λείπουν και συνέχισε το σχέδιο στο σώμα της κάμπιας.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 rotWithShape="1">
          <a:blip r:embed="rId4">
            <a:alphaModFix/>
          </a:blip>
          <a:srcRect b="48633" l="0" r="0" t="11771"/>
          <a:stretch/>
        </p:blipFill>
        <p:spPr>
          <a:xfrm>
            <a:off x="515000" y="2120225"/>
            <a:ext cx="9622037" cy="2143125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"/>
          <p:cNvSpPr/>
          <p:nvPr/>
        </p:nvSpPr>
        <p:spPr>
          <a:xfrm>
            <a:off x="7093175" y="3727850"/>
            <a:ext cx="2345100" cy="5355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4454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FFFF"/>
              </a:solidFill>
              <a:highlight>
                <a:srgbClr val="00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Θέμα του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2023-04-24T17:47:32Z</dcterms:created>
  <dc:creator>ANTHI ARKOULI</dc:creator>
</cp:coreProperties>
</file>