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fvB9HAZZxbe3p2uVbDZB2Rx3h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393e9dd14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g2393e9dd143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νό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Κατακόρυφο κείμενο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ατακόρυφος τίτλος και Κείμενο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ιαφάνεια τίτλου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Τίτλος και περιεχόμενο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Κεφαλίδα ενότητας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Δύο περιεχόμενα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Σύγκριση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Μόνο τίτλο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Περιεχόμενο με λεζάντα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Εικόνα με λεζάντα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797269" y="241738"/>
            <a:ext cx="7641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λογισμικό «Κάμπια»(Ατομικά)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φύλλο εργασίας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44044" y="86114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515007" y="1249472"/>
            <a:ext cx="9501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Βρές τα στοιχεία που λείπουν και συνέχισε το σχέδιο στο σώμα της κάμπιας.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48901" l="0" r="0" t="16978"/>
          <a:stretch/>
        </p:blipFill>
        <p:spPr>
          <a:xfrm>
            <a:off x="156325" y="2152250"/>
            <a:ext cx="11114400" cy="224867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7818650" y="3751975"/>
            <a:ext cx="2345100" cy="6465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FFFF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393e9dd143_0_2"/>
          <p:cNvSpPr txBox="1"/>
          <p:nvPr/>
        </p:nvSpPr>
        <p:spPr>
          <a:xfrm>
            <a:off x="1797269" y="241738"/>
            <a:ext cx="7641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Ενδεικτικό Φύλλο Εργασίας για το λογισμικό «Κάμπια»(Ατομικά)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l-G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 φύλλο εργασίας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g2393e9dd143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44044" y="86114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g2393e9dd143_0_2"/>
          <p:cNvSpPr txBox="1"/>
          <p:nvPr/>
        </p:nvSpPr>
        <p:spPr>
          <a:xfrm>
            <a:off x="515007" y="1249472"/>
            <a:ext cx="9501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l-G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Βρές τα στοιχεία που λείπουν και συνέχισε το σχέδιο στο σώμα της κάμπιας.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g2393e9dd143_0_2"/>
          <p:cNvPicPr preferRelativeResize="0"/>
          <p:nvPr/>
        </p:nvPicPr>
        <p:blipFill rotWithShape="1">
          <a:blip r:embed="rId4">
            <a:alphaModFix/>
          </a:blip>
          <a:srcRect b="50205" l="0" r="0" t="10737"/>
          <a:stretch/>
        </p:blipFill>
        <p:spPr>
          <a:xfrm>
            <a:off x="515001" y="2251025"/>
            <a:ext cx="10723176" cy="23559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393e9dd143_0_2"/>
          <p:cNvSpPr/>
          <p:nvPr/>
        </p:nvSpPr>
        <p:spPr>
          <a:xfrm>
            <a:off x="7862925" y="3960475"/>
            <a:ext cx="2345100" cy="6465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FFFF"/>
              </a:solidFill>
              <a:highlight>
                <a:srgbClr val="00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Θέμα του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2023-04-24T17:47:32Z</dcterms:created>
  <dc:creator>ANTHI ARKOULI</dc:creator>
</cp:coreProperties>
</file>