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F0hvLTHtfUf0MFSFkThXnhSdu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797269" y="241738"/>
            <a:ext cx="7641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Ενδεικτικό Φύλλο Εργασίας για το λογισμικό «Κάμπια»(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Ατομικά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 φύλλο εργασίας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37569" y="115614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515007" y="1249472"/>
            <a:ext cx="9501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Βρ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ές τα στοιχεία που λείπουν και συνέχισε το σχέδιο στο σώμα της 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κάμπιας.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48878" l="0" r="0" t="15183"/>
          <a:stretch/>
        </p:blipFill>
        <p:spPr>
          <a:xfrm>
            <a:off x="211400" y="2100175"/>
            <a:ext cx="10601256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7612175" y="3707750"/>
            <a:ext cx="2345100" cy="5355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FFFF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2023-04-24T17:47:32Z</dcterms:created>
  <dc:creator>ANTHI ARKOULI</dc:creator>
</cp:coreProperties>
</file>