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i+9/DiRG2Rab5DHyykdgYUuNvZ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Κενό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Τίτλος και Κατακόρυφο κείμενο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Κατακόρυφος τίτλος και Κείμενο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Διαφάνεια τίτλου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Τίτλος και περιεχόμενο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Κεφαλίδα ενότητας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Δύο περιεχόμενα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Σύγκριση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Μόνο τίτλος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Περιεχόμενο με λεζάντα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Εικόνα με λεζάντα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1797269" y="241738"/>
            <a:ext cx="7641021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l-G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Ενδεικτικό Φύλλο Εργασίας για το λογισμικό «Κάμπια»(Σε ομάδες)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l-G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1ο φύλλο εργασίας</a:t>
            </a:r>
            <a:endParaRPr/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237569" y="115614"/>
            <a:ext cx="2143125" cy="214312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515007" y="1249472"/>
            <a:ext cx="9501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l-G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Βρείτε το σχέδιο που </a:t>
            </a:r>
            <a:r>
              <a:rPr lang="el-G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επαναλαμβάνεται</a:t>
            </a:r>
            <a:r>
              <a:rPr b="0" i="0" lang="el-G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στο σώμα της πρώτης κάμπιας και συμπληρώστε το ίδιο μοτίβο στο σώμα της δεύτερης κάμπιας.</a:t>
            </a:r>
            <a:endParaRPr/>
          </a:p>
        </p:txBody>
      </p:sp>
      <p:pic>
        <p:nvPicPr>
          <p:cNvPr id="87" name="Google Shape;87;p1"/>
          <p:cNvPicPr preferRelativeResize="0"/>
          <p:nvPr/>
        </p:nvPicPr>
        <p:blipFill rotWithShape="1">
          <a:blip r:embed="rId4">
            <a:alphaModFix/>
          </a:blip>
          <a:srcRect b="44101" l="0" r="0" t="12512"/>
          <a:stretch/>
        </p:blipFill>
        <p:spPr>
          <a:xfrm>
            <a:off x="108562" y="2548900"/>
            <a:ext cx="11974877" cy="2722175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"/>
          <p:cNvSpPr/>
          <p:nvPr/>
        </p:nvSpPr>
        <p:spPr>
          <a:xfrm>
            <a:off x="8475775" y="4784475"/>
            <a:ext cx="2345100" cy="4866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4454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FFFF"/>
              </a:solidFill>
              <a:highlight>
                <a:srgbClr val="00FFFF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Θέμα του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2023-04-24T17:47:32Z</dcterms:created>
  <dc:creator>ANTHI ARKOULI</dc:creator>
</cp:coreProperties>
</file>