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hoLIBpS37DHKS/AVMiWCBWdQEu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νό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Κατακόρυφο κείμενο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ατακόρυφος τίτλος και Κείμενο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ιαφάνεια τίτλου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περιεχόμενο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φαλίδα ενότητας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ύο περιεχόμενα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Σύγκριση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Μόνο τίτλο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Περιεχόμενο με λεζάντα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Εικόνα με λεζάντα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830317" y="1120142"/>
            <a:ext cx="986921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Βρείτε το σχέδιο που επαναλαμβάνετε στο σώμα της πρώτης κάμπιας και συμπληρώστε το ίδιο μοτίβο στο σώμα της δεύτερης κάμπιας.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1492469" y="320280"/>
            <a:ext cx="721535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Ενδεικτικό Φύλλο Εργασίας για το λογισμικό «Κάμπια»(Σε ομάδες)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3ο φύλλο εργασίας</a:t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04307" y="47153"/>
            <a:ext cx="2145978" cy="214597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 b="43363" l="0" r="0" t="11611"/>
          <a:stretch/>
        </p:blipFill>
        <p:spPr>
          <a:xfrm>
            <a:off x="160775" y="2778575"/>
            <a:ext cx="11870477" cy="2145976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 txBox="1"/>
          <p:nvPr/>
        </p:nvSpPr>
        <p:spPr>
          <a:xfrm>
            <a:off x="8520050" y="4524350"/>
            <a:ext cx="2212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8520050" y="4437950"/>
            <a:ext cx="2345100" cy="4866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FFFF"/>
              </a:solidFill>
              <a:highlight>
                <a:srgbClr val="00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Θέμα του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2023-04-24T17:49:55Z</dcterms:created>
  <dc:creator>ANTHI ARKOULI</dc:creator>
</cp:coreProperties>
</file>