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gMLrasUKurGPp6/LEyzPr99IC4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νό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Κατακόρυφο κείμενο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ατακόρυφος τίτλος και Κείμενο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ιαφάνεια τίτλου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περιεχόμενο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φαλίδα ενότητας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ύο περιεχόμενα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Σύγκριση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Μόνο τίτλο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Περιεχόμενο με λεζάντα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Εικόνα με λεζάντα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2175641" y="205740"/>
            <a:ext cx="734673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Ενδεικτικό Φύλλο Εργασίας για το λογισμικό «Κάμπια»(Σε ομάδες)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2ο φύλλο εργασίας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557048" y="1343090"/>
            <a:ext cx="10972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Βρείτε το σχέδιο που 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επαναλαμβάνεται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στο σώμα της πρώτης κάμπιας και συμπληρώστε το ίδιο μοτίβο στο σώμα της δεύτερης κάμπιας.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35535" y="88953"/>
            <a:ext cx="2145978" cy="2145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42419" l="0" r="0" t="12011"/>
          <a:stretch/>
        </p:blipFill>
        <p:spPr>
          <a:xfrm>
            <a:off x="557050" y="2480625"/>
            <a:ext cx="11377450" cy="207952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8564200" y="3927575"/>
            <a:ext cx="2345100" cy="6462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FFFF"/>
              </a:solidFill>
              <a:highlight>
                <a:srgbClr val="00FFFF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90563" y="291207"/>
            <a:ext cx="6517189" cy="768163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199697" y="1345958"/>
            <a:ext cx="11382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Βρείτε το σχέδιο που 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επαναλαμβάνεται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στο σώμα της πρώτης κάμπιας και συμπληρώστε το ίδιο μοτίβο στο σώμα της δεύτερης κάμπιας.</a:t>
            </a:r>
            <a:endParaRPr/>
          </a:p>
        </p:txBody>
      </p:sp>
      <p:pic>
        <p:nvPicPr>
          <p:cNvPr id="95" name="Google Shape;95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09411" y="132900"/>
            <a:ext cx="2145978" cy="2145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5">
            <a:alphaModFix/>
          </a:blip>
          <a:srcRect b="43743" l="0" r="0" t="11629"/>
          <a:stretch/>
        </p:blipFill>
        <p:spPr>
          <a:xfrm>
            <a:off x="199701" y="2514850"/>
            <a:ext cx="11861352" cy="2977449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/>
          <p:nvPr/>
        </p:nvSpPr>
        <p:spPr>
          <a:xfrm>
            <a:off x="8475725" y="4724000"/>
            <a:ext cx="2345100" cy="7683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FFFF"/>
              </a:solidFill>
              <a:highlight>
                <a:srgbClr val="00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2023-04-24T17:46:17Z</dcterms:created>
  <dc:creator>ANTHI ARKOULI</dc:creator>
</cp:coreProperties>
</file>