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55500" y="257875"/>
            <a:ext cx="8520600" cy="57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/>
              <a:t>Παρατήρησε την εικόνα προσεκτικά, την εικόνα του βρεγμένου δρόμου που “αχνίζει”, ζωγράφισε πώς θα είναι ο δρόμος μετά από </a:t>
            </a:r>
            <a:r>
              <a:rPr lang="el" sz="1800"/>
              <a:t>τρεις</a:t>
            </a:r>
            <a:r>
              <a:rPr lang="el" sz="1800"/>
              <a:t> μέρες, θα υπάρχουν αλλαγές;</a:t>
            </a:r>
            <a:endParaRPr sz="1800"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3151" l="28810" r="32033" t="30442"/>
          <a:stretch/>
        </p:blipFill>
        <p:spPr>
          <a:xfrm>
            <a:off x="90700" y="2194450"/>
            <a:ext cx="2787451" cy="18582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3021950" y="1265400"/>
            <a:ext cx="5818500" cy="3716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92213">
            <a:off x="152400" y="986575"/>
            <a:ext cx="1055475" cy="10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