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97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E2A5356-0780-9C11-C03F-2C27F9BC53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A0B0D93-EC13-F441-88AD-54F11DD21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5E30132-9C2B-15E1-DF34-98C60A7D1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0F94-1543-43B4-B1DE-99F07843E794}" type="datetimeFigureOut">
              <a:rPr lang="el-GR" smtClean="0"/>
              <a:t>16/4/2023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D25E587-CBC1-AC58-7BF8-8F6053E17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1242602-FD22-AB11-E695-93C678BC7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6CD1-D03E-4042-B7AA-1372361EBC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61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2033A2-8C04-7F46-F6D3-E060FD3AB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DBA2300-AE43-3201-3165-F52825B8D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7CCC79A-29AA-D6F5-B60C-FBE9FB437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0F94-1543-43B4-B1DE-99F07843E794}" type="datetimeFigureOut">
              <a:rPr lang="el-GR" smtClean="0"/>
              <a:t>16/4/2023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44D9DD2-32D2-C114-4383-24FBD859F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8043331-8C3B-3A9F-6709-316257E24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6CD1-D03E-4042-B7AA-1372361EBC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6938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E274AD1-3326-D099-225B-71AFF301A4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C9F1CB3-E09D-19B3-5FDD-0C723FAC09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C976466-CA02-61C7-7B12-28BAD99EB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0F94-1543-43B4-B1DE-99F07843E794}" type="datetimeFigureOut">
              <a:rPr lang="el-GR" smtClean="0"/>
              <a:t>16/4/2023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14B2183-CB8A-2761-439B-ECB5801CC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E7E1E60-902B-10F9-26A7-EA0F56AFB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6CD1-D03E-4042-B7AA-1372361EBC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544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EAF3014-3F7D-0021-FD35-F7857084D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F9D3DC-D6D0-F97D-6662-6F7CCA904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E8183D6-1A30-F482-2EE7-3A21641A7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0F94-1543-43B4-B1DE-99F07843E794}" type="datetimeFigureOut">
              <a:rPr lang="el-GR" smtClean="0"/>
              <a:t>16/4/2023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01505CD-4F8E-54D1-5FA2-1770EE3C6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659EFF9-A707-D858-EC68-A7DE61E32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6CD1-D03E-4042-B7AA-1372361EBC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828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1862823-7FAC-01C0-00E0-C80B19435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1BF0E7B-03F1-A1F5-A603-EC0A1A038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0299194-557B-4CBD-CC98-1888292F7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0F94-1543-43B4-B1DE-99F07843E794}" type="datetimeFigureOut">
              <a:rPr lang="el-GR" smtClean="0"/>
              <a:t>16/4/2023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131D472-05A7-99CB-5EF7-8BC1E8E77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1359EE5-3D3B-D9FC-B77F-83217F2D7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6CD1-D03E-4042-B7AA-1372361EBC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0543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A1A749-D265-5531-EC41-349F4D7EE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ABA4A46-E14D-7A0B-CDA1-45D5EE534D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FF1EF14D-9CE4-58F8-E70A-9BB56A173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431607E-A387-FD37-E972-C8A683D4D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0F94-1543-43B4-B1DE-99F07843E794}" type="datetimeFigureOut">
              <a:rPr lang="el-GR" smtClean="0"/>
              <a:t>16/4/2023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98DEDE9-3C7E-8B3F-2AE5-2B83FD155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0428416-ACB2-B7D6-2191-B99E3879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6CD1-D03E-4042-B7AA-1372361EBC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0710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A9CCE9-7D38-86DB-22EE-5ABA7095B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84146651-FBB5-CC0B-E15A-3854EE8B1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F314FC4-B7D6-8CA8-DEE9-5DADED981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E4FCE4D2-0EA2-1C10-5879-499BF9EA5F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ADFA542C-8547-597E-AE56-6F61BDBC16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0E69E3CB-6D0A-C099-3CCE-016AD700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0F94-1543-43B4-B1DE-99F07843E794}" type="datetimeFigureOut">
              <a:rPr lang="el-GR" smtClean="0"/>
              <a:t>16/4/2023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99FD1689-E3D0-2128-1062-95E8C67BA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DBBE0C1-34F6-582D-A94E-7ECF64A5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6CD1-D03E-4042-B7AA-1372361EBC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68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28B64D-5947-F010-A0DA-F77CF13B6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01A64E01-3B91-2FD0-9776-E85EB3C36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0F94-1543-43B4-B1DE-99F07843E794}" type="datetimeFigureOut">
              <a:rPr lang="el-GR" smtClean="0"/>
              <a:t>16/4/2023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01E1D4E6-5F2A-B6A1-6B78-FDE721F9B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FD9B776A-7D1C-7CCD-539B-4F26C69EA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6CD1-D03E-4042-B7AA-1372361EBC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746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A9AFEB6C-8B51-2365-6DEF-71C55CFA4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0F94-1543-43B4-B1DE-99F07843E794}" type="datetimeFigureOut">
              <a:rPr lang="el-GR" smtClean="0"/>
              <a:t>16/4/2023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B661F4C6-5668-B011-2A16-F7A8611B0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60CF2E6-CB27-4F99-E287-C4910377D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6CD1-D03E-4042-B7AA-1372361EBC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722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C711E4-A31D-EFA1-C2BC-0F3019507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656C4D-31F0-0168-E5A3-4B4B50B06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074CA45-869C-0B2F-4AE6-5209763FF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75B74F19-2D5F-713D-CF73-3189EF722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0F94-1543-43B4-B1DE-99F07843E794}" type="datetimeFigureOut">
              <a:rPr lang="el-GR" smtClean="0"/>
              <a:t>16/4/2023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4D6F283-BA0C-F3C1-EF76-C09553EF5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14A3F57-469B-E666-828F-5E352E8F7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6CD1-D03E-4042-B7AA-1372361EBC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134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079FBE6-6421-2437-59C9-2E06EB59A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DAF2E096-394E-8096-E8D8-80DD710A0E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C17DBD5-FAEF-EE6B-9BA3-D21757E91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70F773D-551F-98E6-3E66-7053D8063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A0F94-1543-43B4-B1DE-99F07843E794}" type="datetimeFigureOut">
              <a:rPr lang="el-GR" smtClean="0"/>
              <a:t>16/4/2023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1F8F343-2D53-2B9D-A419-D49F10EDC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D4F4C6D-B50E-C499-DF0B-7C0C7CE27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26CD1-D03E-4042-B7AA-1372361EBC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8637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C8A7FA0-CD66-7BEE-DD3E-74985378F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D6619F7-1917-1EFF-8C8C-2F198CC01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144646C-9D1B-BCA4-6946-63C4F82A35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A0F94-1543-43B4-B1DE-99F07843E794}" type="datetimeFigureOut">
              <a:rPr lang="el-GR" smtClean="0"/>
              <a:t>16/4/2023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6B8F851-A16D-4A28-E75E-659103BBF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4B21A43-D50A-20BE-EEDC-65E73D0787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26CD1-D03E-4042-B7AA-1372361EBC5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9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FCCF51-1E85-441D-5B82-0F7674EFF515}"/>
              </a:ext>
            </a:extLst>
          </p:cNvPr>
          <p:cNvSpPr txBox="1"/>
          <p:nvPr/>
        </p:nvSpPr>
        <p:spPr>
          <a:xfrm>
            <a:off x="288235" y="278296"/>
            <a:ext cx="11618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Όνομα</a:t>
            </a:r>
            <a:r>
              <a:rPr lang="en-GB" dirty="0"/>
              <a:t>:………………………………………………………………………………   </a:t>
            </a:r>
            <a:r>
              <a:rPr lang="el-GR" dirty="0"/>
              <a:t>Τίτλος</a:t>
            </a:r>
            <a:r>
              <a:rPr lang="en-GB" dirty="0"/>
              <a:t>:………………………………………………………………………………………</a:t>
            </a:r>
            <a:endParaRPr lang="el-GR" dirty="0"/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2D04B9F4-8C16-8BFA-7AFF-4182EBA82ED9}"/>
              </a:ext>
            </a:extLst>
          </p:cNvPr>
          <p:cNvSpPr/>
          <p:nvPr/>
        </p:nvSpPr>
        <p:spPr>
          <a:xfrm>
            <a:off x="456637" y="647628"/>
            <a:ext cx="5320748" cy="244502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C3E7671A-BA9D-5DA7-1270-6800A9D939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2003" y="3747217"/>
            <a:ext cx="5352752" cy="2481287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7FD8936D-C6EE-0B71-502A-420E61EC2F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5346" y="629497"/>
            <a:ext cx="5352752" cy="2481287"/>
          </a:xfrm>
          <a:prstGeom prst="rect">
            <a:avLst/>
          </a:prstGeom>
        </p:spPr>
      </p:pic>
      <p:cxnSp>
        <p:nvCxnSpPr>
          <p:cNvPr id="8" name="Ευθεία γραμμή σύνδεσης 7">
            <a:extLst>
              <a:ext uri="{FF2B5EF4-FFF2-40B4-BE49-F238E27FC236}">
                <a16:creationId xmlns:a16="http://schemas.microsoft.com/office/drawing/2014/main" id="{9EBE273C-9FA6-AB3F-8EFD-484717D4352D}"/>
              </a:ext>
            </a:extLst>
          </p:cNvPr>
          <p:cNvCxnSpPr/>
          <p:nvPr/>
        </p:nvCxnSpPr>
        <p:spPr>
          <a:xfrm>
            <a:off x="546652" y="3299791"/>
            <a:ext cx="523073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Ευθεία γραμμή σύνδεσης 9">
            <a:extLst>
              <a:ext uri="{FF2B5EF4-FFF2-40B4-BE49-F238E27FC236}">
                <a16:creationId xmlns:a16="http://schemas.microsoft.com/office/drawing/2014/main" id="{5BFDDFED-96F3-8BC8-9739-B4A620EA90AF}"/>
              </a:ext>
            </a:extLst>
          </p:cNvPr>
          <p:cNvCxnSpPr/>
          <p:nvPr/>
        </p:nvCxnSpPr>
        <p:spPr>
          <a:xfrm>
            <a:off x="546651" y="3571461"/>
            <a:ext cx="523073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εία γραμμή σύνδεσης 10">
            <a:extLst>
              <a:ext uri="{FF2B5EF4-FFF2-40B4-BE49-F238E27FC236}">
                <a16:creationId xmlns:a16="http://schemas.microsoft.com/office/drawing/2014/main" id="{B997C6EB-83E2-D3C1-41EB-B8757129DCB4}"/>
              </a:ext>
            </a:extLst>
          </p:cNvPr>
          <p:cNvCxnSpPr/>
          <p:nvPr/>
        </p:nvCxnSpPr>
        <p:spPr>
          <a:xfrm>
            <a:off x="6417365" y="3419061"/>
            <a:ext cx="523073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>
            <a:extLst>
              <a:ext uri="{FF2B5EF4-FFF2-40B4-BE49-F238E27FC236}">
                <a16:creationId xmlns:a16="http://schemas.microsoft.com/office/drawing/2014/main" id="{236EE315-2085-D895-203F-6AD2C26B2E2F}"/>
              </a:ext>
            </a:extLst>
          </p:cNvPr>
          <p:cNvCxnSpPr/>
          <p:nvPr/>
        </p:nvCxnSpPr>
        <p:spPr>
          <a:xfrm>
            <a:off x="6417365" y="3654287"/>
            <a:ext cx="523073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Ευθεία γραμμή σύνδεσης 12">
            <a:extLst>
              <a:ext uri="{FF2B5EF4-FFF2-40B4-BE49-F238E27FC236}">
                <a16:creationId xmlns:a16="http://schemas.microsoft.com/office/drawing/2014/main" id="{7A9ED4C1-EA95-8303-EDE5-C5C16E0155A5}"/>
              </a:ext>
            </a:extLst>
          </p:cNvPr>
          <p:cNvCxnSpPr/>
          <p:nvPr/>
        </p:nvCxnSpPr>
        <p:spPr>
          <a:xfrm>
            <a:off x="3190195" y="6427305"/>
            <a:ext cx="523073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εία γραμμή σύνδεσης 13">
            <a:extLst>
              <a:ext uri="{FF2B5EF4-FFF2-40B4-BE49-F238E27FC236}">
                <a16:creationId xmlns:a16="http://schemas.microsoft.com/office/drawing/2014/main" id="{DB111BCA-89BD-2FA8-B867-466D30EAAFA0}"/>
              </a:ext>
            </a:extLst>
          </p:cNvPr>
          <p:cNvCxnSpPr/>
          <p:nvPr/>
        </p:nvCxnSpPr>
        <p:spPr>
          <a:xfrm>
            <a:off x="3190195" y="6751982"/>
            <a:ext cx="5230733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Ομάδα 17">
            <a:extLst>
              <a:ext uri="{FF2B5EF4-FFF2-40B4-BE49-F238E27FC236}">
                <a16:creationId xmlns:a16="http://schemas.microsoft.com/office/drawing/2014/main" id="{8281ACDC-C515-1409-C0C2-9958471FCEA3}"/>
              </a:ext>
            </a:extLst>
          </p:cNvPr>
          <p:cNvGrpSpPr/>
          <p:nvPr/>
        </p:nvGrpSpPr>
        <p:grpSpPr>
          <a:xfrm>
            <a:off x="5805562" y="972143"/>
            <a:ext cx="449544" cy="1554307"/>
            <a:chOff x="-8909" y="846553"/>
            <a:chExt cx="449544" cy="1554307"/>
          </a:xfrm>
        </p:grpSpPr>
        <p:pic>
          <p:nvPicPr>
            <p:cNvPr id="7" name="Εικόνα 6">
              <a:extLst>
                <a:ext uri="{FF2B5EF4-FFF2-40B4-BE49-F238E27FC236}">
                  <a16:creationId xmlns:a16="http://schemas.microsoft.com/office/drawing/2014/main" id="{30BE4729-A212-C873-1510-694BFFE0A3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40" y="846553"/>
              <a:ext cx="424633" cy="310125"/>
            </a:xfrm>
            <a:prstGeom prst="rect">
              <a:avLst/>
            </a:prstGeom>
          </p:spPr>
        </p:pic>
        <p:pic>
          <p:nvPicPr>
            <p:cNvPr id="9" name="Εικόνα 8">
              <a:extLst>
                <a:ext uri="{FF2B5EF4-FFF2-40B4-BE49-F238E27FC236}">
                  <a16:creationId xmlns:a16="http://schemas.microsoft.com/office/drawing/2014/main" id="{1DAF32EB-3499-1910-FFFC-2A586B9879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071" y="1407905"/>
              <a:ext cx="414564" cy="377985"/>
            </a:xfrm>
            <a:prstGeom prst="rect">
              <a:avLst/>
            </a:prstGeom>
          </p:spPr>
        </p:pic>
        <p:pic>
          <p:nvPicPr>
            <p:cNvPr id="17" name="Εικόνα 16">
              <a:extLst>
                <a:ext uri="{FF2B5EF4-FFF2-40B4-BE49-F238E27FC236}">
                  <a16:creationId xmlns:a16="http://schemas.microsoft.com/office/drawing/2014/main" id="{288E0DF8-A4D3-9F5F-01D7-E4C1285351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87473" t="13623" r="10245" b="83623"/>
            <a:stretch/>
          </p:blipFill>
          <p:spPr>
            <a:xfrm>
              <a:off x="-8909" y="2104106"/>
              <a:ext cx="437321" cy="296754"/>
            </a:xfrm>
            <a:prstGeom prst="rect">
              <a:avLst/>
            </a:prstGeom>
          </p:spPr>
        </p:pic>
      </p:grpSp>
      <p:grpSp>
        <p:nvGrpSpPr>
          <p:cNvPr id="19" name="Ομάδα 18">
            <a:extLst>
              <a:ext uri="{FF2B5EF4-FFF2-40B4-BE49-F238E27FC236}">
                <a16:creationId xmlns:a16="http://schemas.microsoft.com/office/drawing/2014/main" id="{D85E339E-2886-7ECA-9E63-ADE618BDADB0}"/>
              </a:ext>
            </a:extLst>
          </p:cNvPr>
          <p:cNvGrpSpPr/>
          <p:nvPr/>
        </p:nvGrpSpPr>
        <p:grpSpPr>
          <a:xfrm>
            <a:off x="-35431" y="823766"/>
            <a:ext cx="449544" cy="1554307"/>
            <a:chOff x="-8909" y="846553"/>
            <a:chExt cx="449544" cy="1554307"/>
          </a:xfrm>
        </p:grpSpPr>
        <p:pic>
          <p:nvPicPr>
            <p:cNvPr id="20" name="Εικόνα 19">
              <a:extLst>
                <a:ext uri="{FF2B5EF4-FFF2-40B4-BE49-F238E27FC236}">
                  <a16:creationId xmlns:a16="http://schemas.microsoft.com/office/drawing/2014/main" id="{B8F8F846-0D1A-0824-86DE-1065A86C4E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940" y="846553"/>
              <a:ext cx="424633" cy="310125"/>
            </a:xfrm>
            <a:prstGeom prst="rect">
              <a:avLst/>
            </a:prstGeom>
          </p:spPr>
        </p:pic>
        <p:pic>
          <p:nvPicPr>
            <p:cNvPr id="21" name="Εικόνα 20">
              <a:extLst>
                <a:ext uri="{FF2B5EF4-FFF2-40B4-BE49-F238E27FC236}">
                  <a16:creationId xmlns:a16="http://schemas.microsoft.com/office/drawing/2014/main" id="{A7347A1B-B657-2E4E-737D-8A5302772E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071" y="1407905"/>
              <a:ext cx="414564" cy="377985"/>
            </a:xfrm>
            <a:prstGeom prst="rect">
              <a:avLst/>
            </a:prstGeom>
          </p:spPr>
        </p:pic>
        <p:pic>
          <p:nvPicPr>
            <p:cNvPr id="22" name="Εικόνα 21">
              <a:extLst>
                <a:ext uri="{FF2B5EF4-FFF2-40B4-BE49-F238E27FC236}">
                  <a16:creationId xmlns:a16="http://schemas.microsoft.com/office/drawing/2014/main" id="{A8D332E0-0B90-D859-CEC3-F6F6A3EAF0B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87473" t="13623" r="10245" b="83623"/>
            <a:stretch/>
          </p:blipFill>
          <p:spPr>
            <a:xfrm>
              <a:off x="-8909" y="2104106"/>
              <a:ext cx="437321" cy="296754"/>
            </a:xfrm>
            <a:prstGeom prst="rect">
              <a:avLst/>
            </a:prstGeom>
          </p:spPr>
        </p:pic>
      </p:grpSp>
      <p:pic>
        <p:nvPicPr>
          <p:cNvPr id="23" name="Εικόνα 22">
            <a:extLst>
              <a:ext uri="{FF2B5EF4-FFF2-40B4-BE49-F238E27FC236}">
                <a16:creationId xmlns:a16="http://schemas.microsoft.com/office/drawing/2014/main" id="{43381737-E917-7BDB-1065-DA976A3373F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37072" y="3987641"/>
            <a:ext cx="445047" cy="155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1645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</Words>
  <Application>Microsoft Office PowerPoint</Application>
  <PresentationFormat>Ευρεία οθόνη</PresentationFormat>
  <Paragraphs>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ANTHI ARKOULI</dc:creator>
  <cp:lastModifiedBy>ANTHI ARKOULI</cp:lastModifiedBy>
  <cp:revision>4</cp:revision>
  <dcterms:created xsi:type="dcterms:W3CDTF">2023-04-16T15:35:52Z</dcterms:created>
  <dcterms:modified xsi:type="dcterms:W3CDTF">2023-04-16T17:52:46Z</dcterms:modified>
</cp:coreProperties>
</file>