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gUHESpXEs4s62Q7TjsdTeTSnFoV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Κενό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Τίτλος και Κατακόρυφο κείμενο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Κατακόρυφος τίτλος και Κείμενο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Διαφάνεια τίτλου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Τίτλος και περιεχόμενο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Κεφαλίδα ενότητας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Δύο περιεχόμενα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Σύγκριση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Μόνο τίτλος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Περιεχόμενο με λεζάντα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Εικόνα με λεζάντα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image" Target="../media/image7.png"/><Relationship Id="rId5" Type="http://schemas.openxmlformats.org/officeDocument/2006/relationships/image" Target="../media/image5.png"/><Relationship Id="rId6" Type="http://schemas.openxmlformats.org/officeDocument/2006/relationships/image" Target="../media/image2.png"/><Relationship Id="rId7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288235" y="278296"/>
            <a:ext cx="1161884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l-G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Όνομα:………………………………………………………………………………   Τίτλος:………………………………………………………………………………………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456637" y="647628"/>
            <a:ext cx="5320748" cy="2445026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56355" y="3747217"/>
            <a:ext cx="5352752" cy="2481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95346" y="629497"/>
            <a:ext cx="5352752" cy="2481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4633" y="3729085"/>
            <a:ext cx="5352752" cy="24812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9" name="Google Shape;89;p1"/>
          <p:cNvCxnSpPr/>
          <p:nvPr/>
        </p:nvCxnSpPr>
        <p:spPr>
          <a:xfrm>
            <a:off x="546652" y="3299791"/>
            <a:ext cx="5230733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0" name="Google Shape;90;p1"/>
          <p:cNvCxnSpPr/>
          <p:nvPr/>
        </p:nvCxnSpPr>
        <p:spPr>
          <a:xfrm>
            <a:off x="546651" y="3571461"/>
            <a:ext cx="5230733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1" name="Google Shape;91;p1"/>
          <p:cNvCxnSpPr/>
          <p:nvPr/>
        </p:nvCxnSpPr>
        <p:spPr>
          <a:xfrm>
            <a:off x="6417365" y="3419061"/>
            <a:ext cx="5230733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2" name="Google Shape;92;p1"/>
          <p:cNvCxnSpPr/>
          <p:nvPr/>
        </p:nvCxnSpPr>
        <p:spPr>
          <a:xfrm>
            <a:off x="6417365" y="3654287"/>
            <a:ext cx="5230733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3" name="Google Shape;93;p1"/>
          <p:cNvCxnSpPr/>
          <p:nvPr/>
        </p:nvCxnSpPr>
        <p:spPr>
          <a:xfrm>
            <a:off x="456637" y="6437244"/>
            <a:ext cx="5230733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4" name="Google Shape;94;p1"/>
          <p:cNvCxnSpPr/>
          <p:nvPr/>
        </p:nvCxnSpPr>
        <p:spPr>
          <a:xfrm>
            <a:off x="424633" y="6682409"/>
            <a:ext cx="5230733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5" name="Google Shape;95;p1"/>
          <p:cNvCxnSpPr/>
          <p:nvPr/>
        </p:nvCxnSpPr>
        <p:spPr>
          <a:xfrm>
            <a:off x="6478374" y="6526696"/>
            <a:ext cx="5230733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6" name="Google Shape;96;p1"/>
          <p:cNvCxnSpPr/>
          <p:nvPr/>
        </p:nvCxnSpPr>
        <p:spPr>
          <a:xfrm>
            <a:off x="6478374" y="6808305"/>
            <a:ext cx="5230733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97" name="Google Shape;97;p1"/>
          <p:cNvGrpSpPr/>
          <p:nvPr/>
        </p:nvGrpSpPr>
        <p:grpSpPr>
          <a:xfrm>
            <a:off x="5805562" y="972143"/>
            <a:ext cx="449544" cy="1554307"/>
            <a:chOff x="-8909" y="846553"/>
            <a:chExt cx="449544" cy="1554307"/>
          </a:xfrm>
        </p:grpSpPr>
        <p:pic>
          <p:nvPicPr>
            <p:cNvPr id="98" name="Google Shape;98;p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6940" y="846553"/>
              <a:ext cx="424633" cy="3101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9" name="Google Shape;99;p1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26071" y="1407905"/>
              <a:ext cx="414564" cy="37798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0" name="Google Shape;100;p1"/>
            <p:cNvPicPr preferRelativeResize="0"/>
            <p:nvPr/>
          </p:nvPicPr>
          <p:blipFill rotWithShape="1">
            <a:blip r:embed="rId6">
              <a:alphaModFix/>
            </a:blip>
            <a:srcRect b="83623" l="87473" r="10244" t="13623"/>
            <a:stretch/>
          </p:blipFill>
          <p:spPr>
            <a:xfrm>
              <a:off x="-8909" y="2104106"/>
              <a:ext cx="437321" cy="29675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01" name="Google Shape;101;p1"/>
          <p:cNvGrpSpPr/>
          <p:nvPr/>
        </p:nvGrpSpPr>
        <p:grpSpPr>
          <a:xfrm>
            <a:off x="-35431" y="823766"/>
            <a:ext cx="449544" cy="1554307"/>
            <a:chOff x="-8909" y="846553"/>
            <a:chExt cx="449544" cy="1554307"/>
          </a:xfrm>
        </p:grpSpPr>
        <p:pic>
          <p:nvPicPr>
            <p:cNvPr id="102" name="Google Shape;102;p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6940" y="846553"/>
              <a:ext cx="424633" cy="3101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3" name="Google Shape;103;p1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26071" y="1407905"/>
              <a:ext cx="414564" cy="37798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4" name="Google Shape;104;p1"/>
            <p:cNvPicPr preferRelativeResize="0"/>
            <p:nvPr/>
          </p:nvPicPr>
          <p:blipFill rotWithShape="1">
            <a:blip r:embed="rId6">
              <a:alphaModFix/>
            </a:blip>
            <a:srcRect b="83623" l="87473" r="10244" t="13623"/>
            <a:stretch/>
          </p:blipFill>
          <p:spPr>
            <a:xfrm>
              <a:off x="-8909" y="2104106"/>
              <a:ext cx="437321" cy="29675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5" name="Google Shape;105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835646" y="4058212"/>
            <a:ext cx="445047" cy="15546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-43157" y="4059203"/>
            <a:ext cx="445047" cy="15546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Θέμα του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2023-04-16T15:35:52Z</dcterms:created>
  <dc:creator>ANTHI ARKOULI</dc:creator>
</cp:coreProperties>
</file>