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0" r:id="rId7"/>
    <p:sldId id="261" r:id="rId8"/>
    <p:sldId id="281" r:id="rId9"/>
    <p:sldId id="282" r:id="rId10"/>
    <p:sldId id="283" r:id="rId11"/>
    <p:sldId id="262" r:id="rId12"/>
    <p:sldId id="263" r:id="rId13"/>
    <p:sldId id="264" r:id="rId14"/>
    <p:sldId id="265" r:id="rId15"/>
    <p:sldId id="286" r:id="rId16"/>
    <p:sldId id="266" r:id="rId17"/>
    <p:sldId id="267" r:id="rId18"/>
    <p:sldId id="268" r:id="rId19"/>
    <p:sldId id="269" r:id="rId20"/>
    <p:sldId id="285" r:id="rId21"/>
    <p:sldId id="284" r:id="rId22"/>
    <p:sldId id="270" r:id="rId23"/>
    <p:sldId id="287" r:id="rId24"/>
    <p:sldId id="271" r:id="rId25"/>
    <p:sldId id="272" r:id="rId26"/>
    <p:sldId id="274" r:id="rId27"/>
    <p:sldId id="275" r:id="rId28"/>
    <p:sldId id="276" r:id="rId29"/>
    <p:sldId id="277" r:id="rId30"/>
    <p:sldId id="278" r:id="rId31"/>
    <p:sldId id="279" r:id="rId32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86380" autoAdjust="0"/>
  </p:normalViewPr>
  <p:slideViewPr>
    <p:cSldViewPr>
      <p:cViewPr varScale="1">
        <p:scale>
          <a:sx n="111" d="100"/>
          <a:sy n="111" d="100"/>
        </p:scale>
        <p:origin x="159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B7A62-9B12-4569-A102-0C092EFF475B}" type="datetimeFigureOut">
              <a:rPr lang="el-GR"/>
              <a:pPr>
                <a:defRPr/>
              </a:pPr>
              <a:t>1/11/2022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3C7AE-FFA0-41B1-965A-3B0B127806D0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95254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304BB-206E-40AE-9423-7F16A64F760E}" type="datetimeFigureOut">
              <a:rPr lang="el-GR"/>
              <a:pPr>
                <a:defRPr/>
              </a:pPr>
              <a:t>1/11/2022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DABE8-8498-4AF5-9288-8F90ED265B3C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218767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93043-9CFD-4EFF-B748-B28B708EEB27}" type="datetimeFigureOut">
              <a:rPr lang="el-GR"/>
              <a:pPr>
                <a:defRPr/>
              </a:pPr>
              <a:t>1/11/2022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5AAA3-1CAC-409B-BB2E-EE0FF09ED52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74999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8CE9E-EE24-4B25-B770-23DF662DE910}" type="datetimeFigureOut">
              <a:rPr lang="el-GR"/>
              <a:pPr>
                <a:defRPr/>
              </a:pPr>
              <a:t>1/11/2022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F7FCA-28A9-4AB7-A372-02613A312673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630729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4021C-AEB9-4116-A8AB-F68277E5D9BC}" type="datetimeFigureOut">
              <a:rPr lang="el-GR"/>
              <a:pPr>
                <a:defRPr/>
              </a:pPr>
              <a:t>1/11/2022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07C1E-A7E1-4CD8-8B1A-41E0DCF7C34F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81309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5A8AD-3BCB-41C0-9AE9-5AE22F9AEBB2}" type="datetimeFigureOut">
              <a:rPr lang="el-GR"/>
              <a:pPr>
                <a:defRPr/>
              </a:pPr>
              <a:t>1/11/2022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B3912-DD6D-4E5E-86BE-E4F8A3F54476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94294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7C259-A88F-4460-9DBC-C5B35B69650D}" type="datetimeFigureOut">
              <a:rPr lang="el-GR"/>
              <a:pPr>
                <a:defRPr/>
              </a:pPr>
              <a:t>1/11/2022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E4D66-02A7-48D1-88B6-C797BAD4A7E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9411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99F29-FB71-4FE7-BDBA-42D9B1A7E581}" type="datetimeFigureOut">
              <a:rPr lang="el-GR"/>
              <a:pPr>
                <a:defRPr/>
              </a:pPr>
              <a:t>1/11/2022</a:t>
            </a:fld>
            <a:endParaRPr 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85534-E08B-4385-B08C-F47C5A1DA560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65844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AE7D0-EE0B-429D-8888-22300E3295D9}" type="datetimeFigureOut">
              <a:rPr lang="el-GR"/>
              <a:pPr>
                <a:defRPr/>
              </a:pPr>
              <a:t>1/11/2022</a:t>
            </a:fld>
            <a:endParaRPr lang="el-GR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50E3FC-DBE6-4155-97F8-5513FFBDBFAE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449162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0CC23-84A1-48C7-9435-4930A336C0C1}" type="datetimeFigureOut">
              <a:rPr lang="el-GR"/>
              <a:pPr>
                <a:defRPr/>
              </a:pPr>
              <a:t>1/11/2022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1983A-9C7C-480F-BA92-D99829A7315E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15459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7A323-FD78-47F5-A6BB-7A61CF2D5140}" type="datetimeFigureOut">
              <a:rPr lang="el-GR"/>
              <a:pPr>
                <a:defRPr/>
              </a:pPr>
              <a:t>1/11/2022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656C4-B078-4FD1-85B9-E379AF725136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97207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Kλικ για επεξεργασία του τίτλου</a:t>
            </a:r>
          </a:p>
        </p:txBody>
      </p:sp>
      <p:sp>
        <p:nvSpPr>
          <p:cNvPr id="1027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Kλικ για επεξεργασία των στυλ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D9AE6F-3F7D-4A43-AAE1-A158DBADFF30}" type="datetimeFigureOut">
              <a:rPr lang="el-GR"/>
              <a:pPr>
                <a:defRPr/>
              </a:pPr>
              <a:t>1/11/2022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F1826C0-27C1-4F18-BB1A-951CFD580893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l-GR" b="1" smtClean="0"/>
              <a:t/>
            </a:r>
            <a:br>
              <a:rPr lang="en-US" altLang="el-GR" b="1" smtClean="0"/>
            </a:br>
            <a:endParaRPr lang="el-GR" altLang="el-GR" smtClean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6715125" y="5715000"/>
            <a:ext cx="2143125" cy="7858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000" dirty="0" smtClean="0">
                <a:solidFill>
                  <a:schemeClr val="accent3">
                    <a:lumMod val="50000"/>
                  </a:schemeClr>
                </a:solidFill>
              </a:rPr>
              <a:t> Κατίνου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sz="2000" dirty="0" smtClean="0">
                <a:solidFill>
                  <a:schemeClr val="accent3">
                    <a:lumMod val="50000"/>
                  </a:schemeClr>
                </a:solidFill>
              </a:rPr>
              <a:t>Κωνσταντίνα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8326" y="1500198"/>
            <a:ext cx="4749690" cy="52149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214313" y="-357188"/>
            <a:ext cx="8929687" cy="129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l-GR" sz="1100">
                <a:cs typeface="Calibri" panose="020F0502020204030204" pitchFamily="34" charset="0"/>
              </a:rPr>
              <a:t>  </a:t>
            </a:r>
            <a:r>
              <a:rPr lang="el-GR" altLang="el-GR" sz="1400" b="1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l-GR" sz="1400" b="1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altLang="el-GR" sz="3200" b="1">
              <a:latin typeface="Batang" pitchFamily="18" charset="-127"/>
              <a:ea typeface="Batang" pitchFamily="18" charset="-127"/>
            </a:endParaRPr>
          </a:p>
          <a:p>
            <a:r>
              <a:rPr lang="el-GR" altLang="el-GR" sz="3200" b="1">
                <a:latin typeface="Batang" pitchFamily="18" charset="-127"/>
                <a:ea typeface="Batang" pitchFamily="18" charset="-127"/>
              </a:rPr>
              <a:t>         </a:t>
            </a:r>
            <a:r>
              <a:rPr lang="el-GR" altLang="el-GR" sz="3200" b="1">
                <a:solidFill>
                  <a:srgbClr val="92D050"/>
                </a:solidFill>
                <a:latin typeface="Batang" pitchFamily="18" charset="-127"/>
                <a:ea typeface="Batang" pitchFamily="18" charset="-127"/>
              </a:rPr>
              <a:t>Το πορτρέτο του Λίνου του πελαργού</a:t>
            </a:r>
          </a:p>
        </p:txBody>
      </p:sp>
      <p:pic>
        <p:nvPicPr>
          <p:cNvPr id="2054" name="Picture 6" descr="C:\Users\NTINA\Desktop\╧Ε╬┐ ╧Α╬┐╧Β╧Ε╧Β╬╡╧Ε╬┐ ╧Ε╬┐╧Ζ ╬╗╬╣╬╜╬┐╧Ζ ╧Ε╬┐╧Ζ ╧Α╬╡╬╗╬▒╧Β╬│╬┐╧Ζ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0"/>
            <a:ext cx="9786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12291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l-GR" smtClean="0"/>
              <a:t>  </a:t>
            </a:r>
            <a:endParaRPr lang="el-GR" altLang="el-GR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5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13315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 smtClean="0"/>
              <a:t>                                        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 smtClean="0"/>
              <a:t>   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14339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1536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 smtClean="0"/>
              <a:t>                                     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741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18435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l-GR" altLang="el-GR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 smtClean="0"/>
              <a:t>   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945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2048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3075" name="AutoShape 5" descr="Έχετε Αναρωτηθεί ποτέ Γιατί ο Ουρανός είναι Γαλάζιος και η Θάλασσα Μπλε; -  Διαδραστικά"/>
          <p:cNvSpPr>
            <a:spLocks noChangeAspect="1" noChangeArrowheads="1"/>
          </p:cNvSpPr>
          <p:nvPr/>
        </p:nvSpPr>
        <p:spPr bwMode="auto">
          <a:xfrm>
            <a:off x="155575" y="-822325"/>
            <a:ext cx="25717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3076" name="AutoShape 9" descr="Έχετε Αναρωτηθεί ποτέ Γιατί ο Ουρανός είναι Γαλάζιος και η Θάλασσα Μπλε; -  Διαδραστικά"/>
          <p:cNvSpPr>
            <a:spLocks noChangeAspect="1" noChangeArrowheads="1"/>
          </p:cNvSpPr>
          <p:nvPr/>
        </p:nvSpPr>
        <p:spPr bwMode="auto">
          <a:xfrm>
            <a:off x="155575" y="-822325"/>
            <a:ext cx="25717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3077" name="5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altLang="el-GR" smtClean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5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2355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5413" y="0"/>
            <a:ext cx="9269413" cy="6858000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2560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2662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27651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 i="1" smtClean="0"/>
              <a:t>       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 i="1" smtClean="0"/>
              <a:t>                              </a:t>
            </a:r>
            <a:endParaRPr lang="el-GR" altLang="el-GR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i="1" dirty="0" smtClean="0"/>
              <a:t>     Μια φορά και έναν καιρό….</a:t>
            </a:r>
            <a:r>
              <a:rPr lang="el-GR" dirty="0" smtClean="0"/>
              <a:t>                                                         Βρέθηκα σε κλίμα που δεν έπρεπε να βρεθώ..                                                                                            Πέρασα από τον ήλιο, από τα σύννεφα είδα το ουράνιο τόξο, χαιρέτησα το φεγγάρι.                                                                                         Τι κάνεις εδώ, μου είπαν;                                                                             Χάθηκα τους απαντούσα.                                                                                       Τι κάνεις εδώ, με ρώτησαν;                                                                    Ψάχνω το δρόμο τους απαντούσα.                                                                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dirty="0" smtClean="0"/>
              <a:t>     Τσαλακώθηκα, έλιωσα, πήγαινα από δω και από κει.                                                                           Το κλίμα συνέχιζε να είναι λάθος και εγώ συνέχιζα να πηγαίνω από δω και από κει και να ψάχνω την μικρή την γκαλερί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l-GR" dirty="0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29699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 smtClean="0"/>
              <a:t>     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3072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409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317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3277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512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8275" y="0"/>
            <a:ext cx="9312275" cy="6858000"/>
          </a:xfrm>
          <a:noFill/>
        </p:spPr>
      </p:pic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6147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l-GR" altLang="el-GR" i="1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l-GR" altLang="el-GR" i="1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l-GR" altLang="el-GR" i="1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l-GR" i="1" smtClean="0"/>
              <a:t>      </a:t>
            </a:r>
            <a:endParaRPr lang="el-GR" altLang="el-GR" smtClean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57438"/>
            <a:ext cx="9572625" cy="1132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4 - Ορθογώνιο"/>
          <p:cNvSpPr>
            <a:spLocks noChangeArrowheads="1"/>
          </p:cNvSpPr>
          <p:nvPr/>
        </p:nvSpPr>
        <p:spPr bwMode="auto">
          <a:xfrm>
            <a:off x="1071563" y="3214688"/>
            <a:ext cx="66436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US" altLang="el-GR" b="1" i="1">
              <a:latin typeface="Batang" pitchFamily="18" charset="-127"/>
              <a:ea typeface="Batang" pitchFamily="18" charset="-127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l-GR" b="1" i="1">
              <a:latin typeface="Batang" pitchFamily="18" charset="-127"/>
              <a:ea typeface="Batang" pitchFamily="18" charset="-127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l-GR" b="1" i="1">
              <a:latin typeface="Batang" pitchFamily="18" charset="-127"/>
              <a:ea typeface="Batang" pitchFamily="18" charset="-127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l-GR" b="1" i="1">
              <a:latin typeface="Batang" pitchFamily="18" charset="-127"/>
              <a:ea typeface="Batang" pitchFamily="18" charset="-127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l-GR" b="1" i="1">
              <a:latin typeface="Batang" pitchFamily="18" charset="-127"/>
              <a:ea typeface="Batang" pitchFamily="18" charset="-127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l-GR" b="1" i="1">
              <a:latin typeface="Batang" pitchFamily="18" charset="-127"/>
              <a:ea typeface="Batang" pitchFamily="18" charset="-127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l-GR" b="1" i="1">
              <a:latin typeface="Batang" pitchFamily="18" charset="-127"/>
              <a:ea typeface="Batang" pitchFamily="18" charset="-127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l-GR" altLang="el-GR" b="1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1928795" y="3244334"/>
            <a:ext cx="5500726" cy="350865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buFont typeface="Arial" charset="0"/>
              <a:buNone/>
              <a:defRPr/>
            </a:pPr>
            <a:endParaRPr lang="en-US" b="1" i="1" dirty="0">
              <a:solidFill>
                <a:schemeClr val="accent4">
                  <a:lumMod val="75000"/>
                </a:schemeClr>
              </a:solidFill>
              <a:latin typeface="Batang" pitchFamily="18" charset="-127"/>
              <a:ea typeface="Batang" pitchFamily="18" charset="-127"/>
              <a:cs typeface="Arial" charset="0"/>
            </a:endParaRPr>
          </a:p>
          <a:p>
            <a:pPr>
              <a:buFont typeface="Arial" charset="0"/>
              <a:buNone/>
              <a:defRPr/>
            </a:pPr>
            <a:endParaRPr lang="en-US" b="1" i="1" dirty="0">
              <a:solidFill>
                <a:schemeClr val="accent4">
                  <a:lumMod val="75000"/>
                </a:schemeClr>
              </a:solidFill>
              <a:latin typeface="Batang" pitchFamily="18" charset="-127"/>
              <a:ea typeface="Batang" pitchFamily="18" charset="-127"/>
              <a:cs typeface="Arial" charset="0"/>
            </a:endParaRPr>
          </a:p>
          <a:p>
            <a:pPr>
              <a:buFont typeface="Arial" charset="0"/>
              <a:buNone/>
              <a:defRPr/>
            </a:pPr>
            <a:endParaRPr lang="en-US" b="1" i="1" dirty="0">
              <a:solidFill>
                <a:schemeClr val="accent4">
                  <a:lumMod val="75000"/>
                </a:schemeClr>
              </a:solidFill>
              <a:latin typeface="Batang" pitchFamily="18" charset="-127"/>
              <a:ea typeface="Batang" pitchFamily="18" charset="-127"/>
              <a:cs typeface="Arial" charset="0"/>
            </a:endParaRPr>
          </a:p>
          <a:p>
            <a:pPr>
              <a:buFont typeface="Arial" charset="0"/>
              <a:buNone/>
              <a:defRPr/>
            </a:pPr>
            <a:endParaRPr lang="en-US" b="1" i="1" dirty="0">
              <a:solidFill>
                <a:schemeClr val="accent4">
                  <a:lumMod val="75000"/>
                </a:schemeClr>
              </a:solidFill>
              <a:latin typeface="Batang" pitchFamily="18" charset="-127"/>
              <a:ea typeface="Batang" pitchFamily="18" charset="-127"/>
              <a:cs typeface="Arial" charset="0"/>
            </a:endParaRPr>
          </a:p>
          <a:p>
            <a:pPr>
              <a:buFont typeface="Arial" charset="0"/>
              <a:buNone/>
              <a:defRPr/>
            </a:pPr>
            <a:endParaRPr lang="en-US" b="1" i="1" dirty="0">
              <a:solidFill>
                <a:schemeClr val="accent4">
                  <a:lumMod val="75000"/>
                </a:schemeClr>
              </a:solidFill>
              <a:latin typeface="Batang" pitchFamily="18" charset="-127"/>
              <a:ea typeface="Batang" pitchFamily="18" charset="-127"/>
              <a:cs typeface="Arial" charset="0"/>
            </a:endParaRPr>
          </a:p>
          <a:p>
            <a:pPr>
              <a:buFont typeface="Arial" charset="0"/>
              <a:buNone/>
              <a:defRPr/>
            </a:pPr>
            <a:endParaRPr lang="en-US" b="1" i="1" dirty="0">
              <a:solidFill>
                <a:schemeClr val="accent4">
                  <a:lumMod val="75000"/>
                </a:schemeClr>
              </a:solidFill>
              <a:latin typeface="Batang" pitchFamily="18" charset="-127"/>
              <a:ea typeface="Batang" pitchFamily="18" charset="-127"/>
              <a:cs typeface="Arial" charset="0"/>
            </a:endParaRPr>
          </a:p>
          <a:p>
            <a:pPr>
              <a:buFont typeface="Arial" charset="0"/>
              <a:buNone/>
              <a:defRPr/>
            </a:pPr>
            <a:endParaRPr lang="en-US" b="1" i="1" dirty="0">
              <a:solidFill>
                <a:schemeClr val="accent4">
                  <a:lumMod val="75000"/>
                </a:schemeClr>
              </a:solidFill>
              <a:latin typeface="Batang" pitchFamily="18" charset="-127"/>
              <a:ea typeface="Batang" pitchFamily="18" charset="-127"/>
              <a:cs typeface="Arial" charset="0"/>
            </a:endParaRPr>
          </a:p>
          <a:p>
            <a:pPr>
              <a:buFont typeface="Arial" charset="0"/>
              <a:buNone/>
              <a:defRPr/>
            </a:pPr>
            <a:endParaRPr lang="en-US" b="1" i="1" dirty="0">
              <a:solidFill>
                <a:schemeClr val="accent4">
                  <a:lumMod val="75000"/>
                </a:schemeClr>
              </a:solidFill>
              <a:latin typeface="Batang" pitchFamily="18" charset="-127"/>
              <a:ea typeface="Batang" pitchFamily="18" charset="-127"/>
              <a:cs typeface="Arial" charset="0"/>
            </a:endParaRPr>
          </a:p>
          <a:p>
            <a:pPr>
              <a:buFont typeface="Arial" charset="0"/>
              <a:buNone/>
              <a:defRPr/>
            </a:pPr>
            <a:endParaRPr lang="en-US" b="1" i="1" dirty="0">
              <a:solidFill>
                <a:schemeClr val="accent4">
                  <a:lumMod val="75000"/>
                </a:schemeClr>
              </a:solidFill>
              <a:latin typeface="Batang" pitchFamily="18" charset="-127"/>
              <a:ea typeface="Batang" pitchFamily="18" charset="-127"/>
              <a:cs typeface="Arial" charset="0"/>
            </a:endParaRPr>
          </a:p>
          <a:p>
            <a:pPr>
              <a:buFont typeface="Arial" charset="0"/>
              <a:buNone/>
              <a:defRPr/>
            </a:pPr>
            <a:r>
              <a:rPr lang="el-GR" sz="2400" b="1" i="1" dirty="0">
                <a:solidFill>
                  <a:schemeClr val="accent4">
                    <a:lumMod val="75000"/>
                  </a:schemeClr>
                </a:solidFill>
                <a:latin typeface="Batang" pitchFamily="18" charset="-127"/>
                <a:ea typeface="Batang" pitchFamily="18" charset="-127"/>
                <a:cs typeface="Arial" charset="0"/>
              </a:rPr>
              <a:t>Το πορτρέτο του Λίνου του πελαργού</a:t>
            </a:r>
            <a:endParaRPr lang="en-US" sz="2400" b="1" i="1" dirty="0">
              <a:solidFill>
                <a:schemeClr val="accent4">
                  <a:lumMod val="75000"/>
                </a:schemeClr>
              </a:solidFill>
              <a:latin typeface="Batang" pitchFamily="18" charset="-127"/>
              <a:ea typeface="Batang" pitchFamily="18" charset="-127"/>
              <a:cs typeface="Arial" charset="0"/>
            </a:endParaRPr>
          </a:p>
          <a:p>
            <a:pPr>
              <a:buFont typeface="Arial" charset="0"/>
              <a:buNone/>
              <a:defRPr/>
            </a:pPr>
            <a:endParaRPr lang="en-US" b="1" i="1" dirty="0">
              <a:solidFill>
                <a:schemeClr val="accent4">
                  <a:lumMod val="75000"/>
                </a:schemeClr>
              </a:solidFill>
              <a:latin typeface="Batang" pitchFamily="18" charset="-127"/>
              <a:ea typeface="Batang" pitchFamily="18" charset="-127"/>
              <a:cs typeface="Arial" charset="0"/>
            </a:endParaRPr>
          </a:p>
          <a:p>
            <a:pPr>
              <a:buFont typeface="Arial" charset="0"/>
              <a:buNone/>
              <a:defRPr/>
            </a:pPr>
            <a:endParaRPr lang="el-GR" b="1" dirty="0">
              <a:solidFill>
                <a:schemeClr val="accent4">
                  <a:lumMod val="75000"/>
                </a:schemeClr>
              </a:solidFill>
              <a:latin typeface="Batang" pitchFamily="18" charset="-127"/>
              <a:ea typeface="Batang" pitchFamily="18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75" y="0"/>
            <a:ext cx="9375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8195" name="3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altLang="el-GR" smtClean="0"/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1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Γιατί ο ουρανός έχει χρώμα μπλε! - Aggouria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2 - Ορθογώνιο"/>
          <p:cNvSpPr>
            <a:spLocks noChangeArrowheads="1"/>
          </p:cNvSpPr>
          <p:nvPr/>
        </p:nvSpPr>
        <p:spPr bwMode="auto">
          <a:xfrm>
            <a:off x="571500" y="642938"/>
            <a:ext cx="79295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sz="3600" b="1">
                <a:solidFill>
                  <a:schemeClr val="bg1"/>
                </a:solidFill>
              </a:rPr>
              <a:t>…..</a:t>
            </a:r>
            <a:r>
              <a:rPr lang="el-GR" altLang="el-GR" sz="3600" b="1">
                <a:solidFill>
                  <a:schemeClr val="bg1"/>
                </a:solidFill>
              </a:rPr>
              <a:t>και με ύφος γλαφυρό θα σας πω,                             </a:t>
            </a:r>
            <a:r>
              <a:rPr lang="en-US" altLang="el-GR" sz="3600" b="1">
                <a:solidFill>
                  <a:schemeClr val="bg1"/>
                </a:solidFill>
              </a:rPr>
              <a:t>                                       </a:t>
            </a:r>
            <a:r>
              <a:rPr lang="el-GR" altLang="el-GR" sz="3600" b="1">
                <a:solidFill>
                  <a:schemeClr val="bg1"/>
                </a:solidFill>
              </a:rPr>
              <a:t>       πως έχω:</a:t>
            </a:r>
            <a:endParaRPr lang="en-US" altLang="el-GR" sz="3600" b="1">
              <a:solidFill>
                <a:schemeClr val="bg1"/>
              </a:solidFill>
            </a:endParaRPr>
          </a:p>
          <a:p>
            <a:pPr eaLnBrk="1" hangingPunct="1"/>
            <a:r>
              <a:rPr lang="el-GR" altLang="el-GR" sz="3600" b="1">
                <a:solidFill>
                  <a:schemeClr val="bg1"/>
                </a:solidFill>
              </a:rPr>
              <a:t>                                                                                                Μακριά πόδια,                                                                                                                                                     μακρύ λαιμό, καμαρωτό.                                                                                                                                                     Είμαι έξυπνο πτηνό</a:t>
            </a:r>
            <a:r>
              <a:rPr lang="en-US" altLang="el-GR" sz="3600" b="1">
                <a:solidFill>
                  <a:schemeClr val="bg1"/>
                </a:solidFill>
              </a:rPr>
              <a:t>                                     </a:t>
            </a:r>
            <a:r>
              <a:rPr lang="el-GR" altLang="el-GR" sz="3600" b="1">
                <a:solidFill>
                  <a:schemeClr val="bg1"/>
                </a:solidFill>
              </a:rPr>
              <a:t> και σιωπηλό.                                   </a:t>
            </a:r>
            <a:r>
              <a:rPr lang="en-US" altLang="el-GR" sz="3600" b="1">
                <a:solidFill>
                  <a:schemeClr val="bg1"/>
                </a:solidFill>
              </a:rPr>
              <a:t>                                      </a:t>
            </a:r>
            <a:r>
              <a:rPr lang="el-GR" altLang="el-GR" sz="3600" b="1">
                <a:solidFill>
                  <a:schemeClr val="bg1"/>
                </a:solidFill>
              </a:rPr>
              <a:t>   Δεν μιλώ πολύ, αλλά βλέπω,                                                                γνωρίζω και καταλαβαίνω..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Άποψη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157</Words>
  <Application>Microsoft Office PowerPoint</Application>
  <PresentationFormat>Προβολή στην οθόνη (4:3)</PresentationFormat>
  <Paragraphs>39</Paragraphs>
  <Slides>31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 New Roman</vt:lpstr>
      <vt:lpstr>Batang</vt:lpstr>
      <vt:lpstr>Θέμα του Office</vt:lpstr>
      <vt:lpstr>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 πορτρέτο του Λίνου του πελαργού</dc:title>
  <dc:creator>NTINA</dc:creator>
  <cp:lastModifiedBy>User</cp:lastModifiedBy>
  <cp:revision>88</cp:revision>
  <dcterms:created xsi:type="dcterms:W3CDTF">2021-11-08T17:57:59Z</dcterms:created>
  <dcterms:modified xsi:type="dcterms:W3CDTF">2022-11-01T21:05:48Z</dcterms:modified>
</cp:coreProperties>
</file>