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gCSiIhYMM/Ib5xZm9Iy3G2IGY9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customschemas.google.com/relationships/presentationmetadata" Target="metadata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l-G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l-GR" sz="2000"/>
              <a:t>Στην πρώτη εικόνα τ</a:t>
            </a:r>
            <a:r>
              <a:rPr lang="el-GR" sz="2000"/>
              <a:t>ο πρόσωπο της φωτογραφίας έχει μπει με photoshop σε μια άλλη τοποθεσία!</a:t>
            </a:r>
            <a:endParaRPr/>
          </a:p>
        </p:txBody>
      </p:sp>
      <p:sp>
        <p:nvSpPr>
          <p:cNvPr id="204" name="Google Shape;20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/>
              <a:t>Στην πρώτη εικόνα:</a:t>
            </a:r>
            <a:endParaRPr sz="1600"/>
          </a:p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l-GR" sz="1600"/>
              <a:t>Το χρώμα των μαλλιών έχει αλλάξει.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l-GR" sz="1600"/>
              <a:t>Το χρώμα των ματιών έχει αλλάξει.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l-GR" sz="1600"/>
              <a:t>Προστέθηκε κραγιόν.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l-GR" sz="1600"/>
              <a:t>Τα φρύδια έχουν άλλο σχήμα.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l-GR" sz="1600"/>
              <a:t>Έχει εφαρμοστεί eye liner.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l-GR" sz="1600"/>
              <a:t>Οι βλεφαρίδες είναι πιο μακριές.</a:t>
            </a:r>
            <a:endParaRPr sz="135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8" name="Google Shape;21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 </a:t>
            </a:r>
            <a:r>
              <a:rPr lang="el-GR" sz="2000"/>
              <a:t>Στην πρώτη εικόνα: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/>
              <a:t>Η </a:t>
            </a:r>
            <a:r>
              <a:rPr lang="el-GR" sz="2000"/>
              <a:t> φωτογραφία έχει φίλτρο.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/>
              <a:t>Τα φρύδια είναι πιο έντονα.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/>
              <a:t>Το δέρμα φαίνεται πιο λείο.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/>
              <a:t>Πιο σκούρα μαλλιά. </a:t>
            </a:r>
            <a:endParaRPr/>
          </a:p>
        </p:txBody>
      </p:sp>
      <p:sp>
        <p:nvSpPr>
          <p:cNvPr id="231" name="Google Shape;231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/>
              <a:t>H πρώτη εικόνα έχει φιλτραριστεί ώστε να φαίνεται πιο φωτεινή.</a:t>
            </a:r>
            <a:endParaRPr sz="2000"/>
          </a:p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/>
              <a:t>Η πρώτη εικόνα </a:t>
            </a:r>
            <a:r>
              <a:rPr lang="el-GR" sz="20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έχει περικοπεί.</a:t>
            </a:r>
            <a:endParaRPr/>
          </a:p>
        </p:txBody>
      </p:sp>
      <p:sp>
        <p:nvSpPr>
          <p:cNvPr id="146" name="Google Shape;14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l-GR"/>
              <a:t>Η πρώτη εικόνα </a:t>
            </a:r>
            <a:r>
              <a:rPr lang="el-GR" sz="2000"/>
              <a:t>Φιλτραρισμένη.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/>
              <a:t>Στην πρώτη εικόνα το άτομο στη φωτογραφία </a:t>
            </a:r>
            <a:r>
              <a:rPr lang="el-GR" sz="2000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έχει υποστεί επεξεργασία ώστε να  να φαίνεται ελαφρώς πιο αδύνατο.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/>
              <a:t>Στην πρώτη εικόνα το φόντο έχει άλλη μορφή. </a:t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2" name="Google Shape;16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l-GR" sz="2000"/>
              <a:t>Στην πρώτη εικόνα το σώμα έχει υποστεί επεξεργασία και φαίνεται παραμορφωμένο. </a:t>
            </a:r>
            <a:endParaRPr/>
          </a:p>
        </p:txBody>
      </p:sp>
      <p:sp>
        <p:nvSpPr>
          <p:cNvPr id="176" name="Google Shape;17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l-GR" sz="2000"/>
              <a:t>Στην πρώτη εικόνα έχουν προστεθεί emoji.</a:t>
            </a:r>
            <a:endParaRPr/>
          </a:p>
        </p:txBody>
      </p:sp>
      <p:sp>
        <p:nvSpPr>
          <p:cNvPr id="190" name="Google Shape;19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28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2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2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2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9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8" name="Google Shape;78;p29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2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2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20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2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22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23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23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2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" name="Google Shape;44;p24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24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24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24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2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2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2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26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26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2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2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5" name="Google Shape;65;p27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7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2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2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DC1A4">
              <a:alpha val="3333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-1259782">
            <a:off x="7507979" y="-2185810"/>
            <a:ext cx="3813080" cy="379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746106" y="5025414"/>
            <a:ext cx="3813080" cy="379843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hyperlink" Target="http://www.childnet.com/star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Relationship Id="rId4" Type="http://schemas.openxmlformats.org/officeDocument/2006/relationships/image" Target="../media/image26.jp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g"/><Relationship Id="rId4" Type="http://schemas.openxmlformats.org/officeDocument/2006/relationships/image" Target="../media/image32.png"/><Relationship Id="rId9" Type="http://schemas.openxmlformats.org/officeDocument/2006/relationships/image" Target="../media/image51.png"/><Relationship Id="rId5" Type="http://schemas.openxmlformats.org/officeDocument/2006/relationships/image" Target="../media/image45.png"/><Relationship Id="rId6" Type="http://schemas.openxmlformats.org/officeDocument/2006/relationships/image" Target="../media/image42.jpg"/><Relationship Id="rId7" Type="http://schemas.openxmlformats.org/officeDocument/2006/relationships/image" Target="../media/image37.jpg"/><Relationship Id="rId8" Type="http://schemas.openxmlformats.org/officeDocument/2006/relationships/image" Target="../media/image4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Relationship Id="rId4" Type="http://schemas.openxmlformats.org/officeDocument/2006/relationships/image" Target="../media/image44.png"/><Relationship Id="rId5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Relationship Id="rId4" Type="http://schemas.openxmlformats.org/officeDocument/2006/relationships/image" Target="../media/image27.jp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/>
          <p:nvPr/>
        </p:nvSpPr>
        <p:spPr>
          <a:xfrm>
            <a:off x="1256624" y="2653924"/>
            <a:ext cx="6511481" cy="1380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Αναγνώριση επεξεργασμένου περιεχομένου στο διαδίκτυο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5910" y="409146"/>
            <a:ext cx="4512179" cy="102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2717" y="6137691"/>
            <a:ext cx="1765309" cy="48343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2098176" y="4881625"/>
            <a:ext cx="4788619" cy="847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4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childnet.com/star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89919" y="6110562"/>
            <a:ext cx="1528402" cy="53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0" y="6083434"/>
            <a:ext cx="1215388" cy="53769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2336188" y="4560733"/>
            <a:ext cx="20598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Μετάφραση: </a:t>
            </a:r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66104" y="3638750"/>
            <a:ext cx="3679788" cy="206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3918" y="1945910"/>
            <a:ext cx="3190876" cy="347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5961" y="1959897"/>
            <a:ext cx="2995390" cy="347348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5490476" y="5596635"/>
            <a:ext cx="34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5">
            <a:alphaModFix/>
          </a:blip>
          <a:srcRect b="33165" l="18511" r="20529" t="31154"/>
          <a:stretch/>
        </p:blipFill>
        <p:spPr>
          <a:xfrm flipH="1" rot="838924">
            <a:off x="2650331" y="4196612"/>
            <a:ext cx="3135415" cy="183525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336755" y="981766"/>
            <a:ext cx="860814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Αυθεντική ή επεξεργασμένη;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1641716" y="245702"/>
            <a:ext cx="3565587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-1" y="245701"/>
            <a:ext cx="2953409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191184" y="245700"/>
            <a:ext cx="4845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Αληθινό  vs. Επεξεργασμένο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671304" y="5654566"/>
            <a:ext cx="30154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Επεξεργασμένη!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7498" y="1744921"/>
            <a:ext cx="3118395" cy="348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127" y="1744921"/>
            <a:ext cx="3237666" cy="348923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 txBox="1"/>
          <p:nvPr/>
        </p:nvSpPr>
        <p:spPr>
          <a:xfrm>
            <a:off x="5596442" y="5234153"/>
            <a:ext cx="35475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1"/>
          <p:cNvSpPr txBox="1"/>
          <p:nvPr/>
        </p:nvSpPr>
        <p:spPr>
          <a:xfrm>
            <a:off x="336755" y="981766"/>
            <a:ext cx="860814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Αυθεντική ή επεξεργασμένη;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 b="33165" l="18511" r="20529" t="31154"/>
          <a:stretch/>
        </p:blipFill>
        <p:spPr>
          <a:xfrm flipH="1" rot="238772">
            <a:off x="2610848" y="4289460"/>
            <a:ext cx="3135415" cy="1835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1"/>
          <p:cNvSpPr/>
          <p:nvPr/>
        </p:nvSpPr>
        <p:spPr>
          <a:xfrm>
            <a:off x="1641716" y="245702"/>
            <a:ext cx="3565587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1"/>
          <p:cNvSpPr/>
          <p:nvPr/>
        </p:nvSpPr>
        <p:spPr>
          <a:xfrm>
            <a:off x="-1" y="245701"/>
            <a:ext cx="2953409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191184" y="245700"/>
            <a:ext cx="4845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Αληθινό  vs. Επεξεργασμένο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1"/>
          <p:cNvSpPr txBox="1"/>
          <p:nvPr/>
        </p:nvSpPr>
        <p:spPr>
          <a:xfrm>
            <a:off x="671304" y="5654566"/>
            <a:ext cx="30154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Επεξεργασμένη!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281" y="1732321"/>
            <a:ext cx="2981231" cy="368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9851" y="1693928"/>
            <a:ext cx="2799582" cy="365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2"/>
          <p:cNvSpPr txBox="1"/>
          <p:nvPr/>
        </p:nvSpPr>
        <p:spPr>
          <a:xfrm>
            <a:off x="5591504" y="5503454"/>
            <a:ext cx="379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2"/>
          <p:cNvSpPr txBox="1"/>
          <p:nvPr/>
        </p:nvSpPr>
        <p:spPr>
          <a:xfrm>
            <a:off x="336755" y="981766"/>
            <a:ext cx="860814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Αυθεντική ή επεξεργασμένη;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37" name="Google Shape;237;p12"/>
          <p:cNvPicPr preferRelativeResize="0"/>
          <p:nvPr/>
        </p:nvPicPr>
        <p:blipFill rotWithShape="1">
          <a:blip r:embed="rId5">
            <a:alphaModFix/>
          </a:blip>
          <a:srcRect b="33652" l="20098" r="19809" t="34522"/>
          <a:stretch/>
        </p:blipFill>
        <p:spPr>
          <a:xfrm flipH="1" rot="313367">
            <a:off x="2567230" y="4393067"/>
            <a:ext cx="3087294" cy="163498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2"/>
          <p:cNvSpPr/>
          <p:nvPr/>
        </p:nvSpPr>
        <p:spPr>
          <a:xfrm>
            <a:off x="1641716" y="245702"/>
            <a:ext cx="3565587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2"/>
          <p:cNvSpPr/>
          <p:nvPr/>
        </p:nvSpPr>
        <p:spPr>
          <a:xfrm>
            <a:off x="-1" y="245701"/>
            <a:ext cx="2953409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191184" y="245700"/>
            <a:ext cx="4845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Αληθινό  vs. Επεξεργασμένο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671304" y="5654566"/>
            <a:ext cx="30154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Επεξεργασμένη!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"/>
          <p:cNvSpPr txBox="1"/>
          <p:nvPr/>
        </p:nvSpPr>
        <p:spPr>
          <a:xfrm>
            <a:off x="2420059" y="3154445"/>
            <a:ext cx="295080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Όλα αυτά είναι παραδείγματα για τον τρόπο επεξεργασίας των εικόνων!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033" y="3429000"/>
            <a:ext cx="1890007" cy="189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3237" y="4298427"/>
            <a:ext cx="1794758" cy="2344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7058" y="954020"/>
            <a:ext cx="2381909" cy="256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2745" y="1010045"/>
            <a:ext cx="1984301" cy="216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88072" y="1010045"/>
            <a:ext cx="3308423" cy="201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53419" y="3689173"/>
            <a:ext cx="1707348" cy="303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3"/>
          <p:cNvPicPr preferRelativeResize="0"/>
          <p:nvPr/>
        </p:nvPicPr>
        <p:blipFill rotWithShape="1">
          <a:blip r:embed="rId9">
            <a:alphaModFix/>
          </a:blip>
          <a:srcRect b="0" l="14489" r="13414" t="0"/>
          <a:stretch/>
        </p:blipFill>
        <p:spPr>
          <a:xfrm>
            <a:off x="2458846" y="4488562"/>
            <a:ext cx="2760767" cy="215395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3"/>
          <p:cNvSpPr/>
          <p:nvPr/>
        </p:nvSpPr>
        <p:spPr>
          <a:xfrm>
            <a:off x="1641716" y="245702"/>
            <a:ext cx="3565587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3"/>
          <p:cNvSpPr/>
          <p:nvPr/>
        </p:nvSpPr>
        <p:spPr>
          <a:xfrm>
            <a:off x="-1" y="245701"/>
            <a:ext cx="2953409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3"/>
          <p:cNvSpPr/>
          <p:nvPr/>
        </p:nvSpPr>
        <p:spPr>
          <a:xfrm>
            <a:off x="191184" y="245700"/>
            <a:ext cx="4845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Αληθινό  vs. Επεξεργασμένο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"/>
          <p:cNvSpPr txBox="1"/>
          <p:nvPr/>
        </p:nvSpPr>
        <p:spPr>
          <a:xfrm>
            <a:off x="666536" y="1393281"/>
            <a:ext cx="7810928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Γιατί</a:t>
            </a: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μπορεί κάποιος να επεξεργαστεί μια εικόνα;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465" y="3031408"/>
            <a:ext cx="2222090" cy="23290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14"/>
          <p:cNvGrpSpPr/>
          <p:nvPr/>
        </p:nvGrpSpPr>
        <p:grpSpPr>
          <a:xfrm>
            <a:off x="-1" y="182659"/>
            <a:ext cx="3090041" cy="658835"/>
            <a:chOff x="0" y="182659"/>
            <a:chExt cx="2501462" cy="658835"/>
          </a:xfrm>
        </p:grpSpPr>
        <p:sp>
          <p:nvSpPr>
            <p:cNvPr id="265" name="Google Shape;265;p14"/>
            <p:cNvSpPr/>
            <p:nvPr/>
          </p:nvSpPr>
          <p:spPr>
            <a:xfrm>
              <a:off x="673867" y="245702"/>
              <a:ext cx="1557419" cy="554448"/>
            </a:xfrm>
            <a:prstGeom prst="flowChartInputOutpu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0" y="245701"/>
              <a:ext cx="1871529" cy="55444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161104" y="182659"/>
              <a:ext cx="2340358" cy="658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l-GR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Συζήτηση</a:t>
              </a:r>
              <a:endParaRPr b="1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"/>
          <p:cNvSpPr txBox="1"/>
          <p:nvPr/>
        </p:nvSpPr>
        <p:spPr>
          <a:xfrm>
            <a:off x="1474838" y="1279564"/>
            <a:ext cx="6491009" cy="2149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Ποια είναι τα </a:t>
            </a:r>
            <a:r>
              <a:rPr b="1"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θετικά</a:t>
            </a: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και τα </a:t>
            </a:r>
            <a:r>
              <a:rPr b="1"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αρνητικά</a:t>
            </a: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της επεξεργασίας περιεχομένου;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4" name="Google Shape;274;p15"/>
          <p:cNvGrpSpPr/>
          <p:nvPr/>
        </p:nvGrpSpPr>
        <p:grpSpPr>
          <a:xfrm>
            <a:off x="-1" y="182659"/>
            <a:ext cx="3090041" cy="658835"/>
            <a:chOff x="0" y="182659"/>
            <a:chExt cx="2501462" cy="658835"/>
          </a:xfrm>
        </p:grpSpPr>
        <p:sp>
          <p:nvSpPr>
            <p:cNvPr id="275" name="Google Shape;275;p15"/>
            <p:cNvSpPr/>
            <p:nvPr/>
          </p:nvSpPr>
          <p:spPr>
            <a:xfrm>
              <a:off x="673867" y="245702"/>
              <a:ext cx="1557419" cy="554448"/>
            </a:xfrm>
            <a:prstGeom prst="flowChartInputOutpu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0" y="245701"/>
              <a:ext cx="1871529" cy="55444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161104" y="182659"/>
              <a:ext cx="2340358" cy="658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l-GR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Συζήτηση</a:t>
              </a:r>
              <a:endParaRPr b="1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drawing&#10;&#10;Description automatically generated" id="278" name="Google Shape;2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609435">
            <a:off x="1644525" y="3308894"/>
            <a:ext cx="2086721" cy="2149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279" name="Google Shape;27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98268">
            <a:off x="5715308" y="3393178"/>
            <a:ext cx="2086721" cy="2149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/>
          <p:nvPr/>
        </p:nvSpPr>
        <p:spPr>
          <a:xfrm>
            <a:off x="746234" y="1141075"/>
            <a:ext cx="7362749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Πώς </a:t>
            </a:r>
            <a:r>
              <a:rPr b="1"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αισθάνεστε</a:t>
            </a: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όταν βλέπετε επεξεργασμένες εικόνες;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ock&#10;&#10;Description automatically generated" id="286" name="Google Shape;2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0416" y="3429000"/>
            <a:ext cx="1926404" cy="1926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87" name="Google Shape;28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7180" y="3429000"/>
            <a:ext cx="1926404" cy="1926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16"/>
          <p:cNvGrpSpPr/>
          <p:nvPr/>
        </p:nvGrpSpPr>
        <p:grpSpPr>
          <a:xfrm>
            <a:off x="-1" y="182659"/>
            <a:ext cx="3090041" cy="658835"/>
            <a:chOff x="0" y="182659"/>
            <a:chExt cx="2501462" cy="658835"/>
          </a:xfrm>
        </p:grpSpPr>
        <p:sp>
          <p:nvSpPr>
            <p:cNvPr id="289" name="Google Shape;289;p16"/>
            <p:cNvSpPr/>
            <p:nvPr/>
          </p:nvSpPr>
          <p:spPr>
            <a:xfrm>
              <a:off x="673867" y="245702"/>
              <a:ext cx="1557419" cy="554448"/>
            </a:xfrm>
            <a:prstGeom prst="flowChartInputOutpu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0" y="245701"/>
              <a:ext cx="1871529" cy="55444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161104" y="182659"/>
              <a:ext cx="2340358" cy="658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l-GR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Συζήτηση</a:t>
              </a:r>
              <a:endParaRPr b="1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close up of a logo&#10;&#10;Description automatically generated" id="292" name="Google Shape;292;p16"/>
          <p:cNvPicPr preferRelativeResize="0"/>
          <p:nvPr/>
        </p:nvPicPr>
        <p:blipFill rotWithShape="1">
          <a:blip r:embed="rId5">
            <a:alphaModFix/>
          </a:blip>
          <a:srcRect b="14790" l="25019" r="24712" t="14406"/>
          <a:stretch/>
        </p:blipFill>
        <p:spPr>
          <a:xfrm>
            <a:off x="3346697" y="2740507"/>
            <a:ext cx="2450606" cy="3451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1068870" y="1956260"/>
            <a:ext cx="696786" cy="696786"/>
            <a:chOff x="1073408" y="1870535"/>
            <a:chExt cx="696786" cy="696786"/>
          </a:xfrm>
        </p:grpSpPr>
        <p:sp>
          <p:nvSpPr>
            <p:cNvPr id="299" name="Google Shape;299;p17"/>
            <p:cNvSpPr/>
            <p:nvPr/>
          </p:nvSpPr>
          <p:spPr>
            <a:xfrm>
              <a:off x="1073408" y="1870535"/>
              <a:ext cx="696786" cy="696786"/>
            </a:xfrm>
            <a:prstGeom prst="ellipse">
              <a:avLst/>
            </a:prstGeom>
            <a:solidFill>
              <a:srgbClr val="1A1A1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0" name="Google Shape;300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35573" y="1933459"/>
              <a:ext cx="570938" cy="5709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1" name="Google Shape;301;p17"/>
          <p:cNvGrpSpPr/>
          <p:nvPr/>
        </p:nvGrpSpPr>
        <p:grpSpPr>
          <a:xfrm>
            <a:off x="1068874" y="3297381"/>
            <a:ext cx="696786" cy="696786"/>
            <a:chOff x="24957" y="2334491"/>
            <a:chExt cx="696786" cy="696786"/>
          </a:xfrm>
        </p:grpSpPr>
        <p:sp>
          <p:nvSpPr>
            <p:cNvPr id="302" name="Google Shape;302;p17"/>
            <p:cNvSpPr/>
            <p:nvPr/>
          </p:nvSpPr>
          <p:spPr>
            <a:xfrm>
              <a:off x="24957" y="2334491"/>
              <a:ext cx="696786" cy="696786"/>
            </a:xfrm>
            <a:prstGeom prst="ellipse">
              <a:avLst/>
            </a:prstGeom>
            <a:solidFill>
              <a:srgbClr val="1A1A1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3" name="Google Shape;303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932" y="2353466"/>
              <a:ext cx="658836" cy="6588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4" name="Google Shape;304;p17"/>
          <p:cNvSpPr txBox="1"/>
          <p:nvPr/>
        </p:nvSpPr>
        <p:spPr>
          <a:xfrm>
            <a:off x="1832359" y="1879778"/>
            <a:ext cx="60993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Μην πιστεύετε όλα όσα βλέπετε στο διαδίκτυο.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Θυμηθείτε ότι βλέπουμε μόνο αυτό που κάποιος επιλέγει να δημοσιεύσει. Μπορεί τελικά να μην είναι η πραγματικότητα.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Μιλήστε με έναν έμπιστο ενήλικα εάν κάποιες εικόνες στο διαδίκτυο σας κάνουν να αισθάνεστε αναστατωμένοι ή μπερδεμένοι.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5" name="Google Shape;305;p17"/>
          <p:cNvGrpSpPr/>
          <p:nvPr/>
        </p:nvGrpSpPr>
        <p:grpSpPr>
          <a:xfrm>
            <a:off x="0" y="182659"/>
            <a:ext cx="2231286" cy="658835"/>
            <a:chOff x="0" y="182659"/>
            <a:chExt cx="2231286" cy="658835"/>
          </a:xfrm>
        </p:grpSpPr>
        <p:sp>
          <p:nvSpPr>
            <p:cNvPr id="306" name="Google Shape;306;p17"/>
            <p:cNvSpPr/>
            <p:nvPr/>
          </p:nvSpPr>
          <p:spPr>
            <a:xfrm>
              <a:off x="673867" y="245702"/>
              <a:ext cx="1557419" cy="554448"/>
            </a:xfrm>
            <a:prstGeom prst="flowChartInputOutpu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0" y="245701"/>
              <a:ext cx="1871529" cy="55444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161104" y="182659"/>
              <a:ext cx="2070182" cy="658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l-GR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Top tips</a:t>
              </a:r>
              <a:endParaRPr/>
            </a:p>
          </p:txBody>
        </p:sp>
      </p:grpSp>
      <p:grpSp>
        <p:nvGrpSpPr>
          <p:cNvPr id="309" name="Google Shape;309;p17"/>
          <p:cNvGrpSpPr/>
          <p:nvPr/>
        </p:nvGrpSpPr>
        <p:grpSpPr>
          <a:xfrm>
            <a:off x="1068865" y="4724220"/>
            <a:ext cx="696778" cy="696778"/>
            <a:chOff x="813738" y="2554784"/>
            <a:chExt cx="669721" cy="669721"/>
          </a:xfrm>
        </p:grpSpPr>
        <p:sp>
          <p:nvSpPr>
            <p:cNvPr id="310" name="Google Shape;310;p17"/>
            <p:cNvSpPr/>
            <p:nvPr/>
          </p:nvSpPr>
          <p:spPr>
            <a:xfrm>
              <a:off x="813738" y="2554784"/>
              <a:ext cx="669721" cy="669721"/>
            </a:xfrm>
            <a:prstGeom prst="ellipse">
              <a:avLst/>
            </a:prstGeom>
            <a:solidFill>
              <a:srgbClr val="1A1A1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1" name="Google Shape;311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94201" y="2612646"/>
              <a:ext cx="525882" cy="52588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100" name="Google Shape;10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6140" y="2469247"/>
            <a:ext cx="3614177" cy="36141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01" name="Google Shape;10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4885" y="2507678"/>
            <a:ext cx="1382516" cy="13825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/>
          <p:nvPr/>
        </p:nvSpPr>
        <p:spPr>
          <a:xfrm>
            <a:off x="2106897" y="587969"/>
            <a:ext cx="3830485" cy="1398486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0" y="587967"/>
            <a:ext cx="5085108" cy="13984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300180" y="527858"/>
            <a:ext cx="539192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Αληθινό  vs. Επεξεργασμένο</a:t>
            </a:r>
            <a:endParaRPr b="1"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05" name="Google Shape;105;p2"/>
          <p:cNvPicPr preferRelativeResize="0"/>
          <p:nvPr/>
        </p:nvPicPr>
        <p:blipFill rotWithShape="1">
          <a:blip r:embed="rId5">
            <a:alphaModFix/>
          </a:blip>
          <a:srcRect b="15096" l="25786" r="25851" t="15172"/>
          <a:stretch/>
        </p:blipFill>
        <p:spPr>
          <a:xfrm>
            <a:off x="4353160" y="3627410"/>
            <a:ext cx="900135" cy="1297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06" name="Google Shape;106;p2"/>
          <p:cNvPicPr preferRelativeResize="0"/>
          <p:nvPr/>
        </p:nvPicPr>
        <p:blipFill rotWithShape="1">
          <a:blip r:embed="rId6">
            <a:alphaModFix/>
          </a:blip>
          <a:srcRect b="17127" l="11756" r="11999" t="16724"/>
          <a:stretch/>
        </p:blipFill>
        <p:spPr>
          <a:xfrm>
            <a:off x="6149833" y="4925259"/>
            <a:ext cx="920963" cy="7990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07" name="Google Shape;107;p2"/>
          <p:cNvPicPr preferRelativeResize="0"/>
          <p:nvPr/>
        </p:nvPicPr>
        <p:blipFill rotWithShape="1">
          <a:blip r:embed="rId7">
            <a:alphaModFix/>
          </a:blip>
          <a:srcRect b="12392" l="11271" r="11059" t="11395"/>
          <a:stretch/>
        </p:blipFill>
        <p:spPr>
          <a:xfrm rot="-949516">
            <a:off x="2287316" y="4844930"/>
            <a:ext cx="977995" cy="959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08" name="Google Shape;108;p2"/>
          <p:cNvPicPr preferRelativeResize="0"/>
          <p:nvPr/>
        </p:nvPicPr>
        <p:blipFill rotWithShape="1">
          <a:blip r:embed="rId8">
            <a:alphaModFix/>
          </a:blip>
          <a:srcRect b="16531" l="13563" r="16284" t="16532"/>
          <a:stretch/>
        </p:blipFill>
        <p:spPr>
          <a:xfrm rot="780248">
            <a:off x="6192203" y="2720943"/>
            <a:ext cx="1001913" cy="955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983071" y="1381724"/>
            <a:ext cx="7177857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Τι σημαίνει ότι κάτι έχει υποστεί </a:t>
            </a:r>
            <a:r>
              <a:rPr b="1"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επεξεργασία</a:t>
            </a: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p3"/>
          <p:cNvGrpSpPr/>
          <p:nvPr/>
        </p:nvGrpSpPr>
        <p:grpSpPr>
          <a:xfrm>
            <a:off x="-1" y="182659"/>
            <a:ext cx="3090041" cy="658835"/>
            <a:chOff x="0" y="182659"/>
            <a:chExt cx="2501462" cy="658835"/>
          </a:xfrm>
        </p:grpSpPr>
        <p:sp>
          <p:nvSpPr>
            <p:cNvPr id="115" name="Google Shape;115;p3"/>
            <p:cNvSpPr/>
            <p:nvPr/>
          </p:nvSpPr>
          <p:spPr>
            <a:xfrm>
              <a:off x="673867" y="245702"/>
              <a:ext cx="1557419" cy="554448"/>
            </a:xfrm>
            <a:prstGeom prst="flowChartInputOutpu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0" y="245701"/>
              <a:ext cx="1871529" cy="55444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61104" y="182659"/>
              <a:ext cx="2340358" cy="658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l-GR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Συζήτηση</a:t>
              </a:r>
              <a:endParaRPr b="1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close up of a logo&#10;&#10;Description automatically generated" id="118" name="Google Shape;118;p3"/>
          <p:cNvPicPr preferRelativeResize="0"/>
          <p:nvPr/>
        </p:nvPicPr>
        <p:blipFill rotWithShape="1">
          <a:blip r:embed="rId3">
            <a:alphaModFix/>
          </a:blip>
          <a:srcRect b="16744" l="23524" r="24109" t="16899"/>
          <a:stretch/>
        </p:blipFill>
        <p:spPr>
          <a:xfrm>
            <a:off x="3394746" y="2815210"/>
            <a:ext cx="2630955" cy="3333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/>
        </p:nvSpPr>
        <p:spPr>
          <a:xfrm>
            <a:off x="563160" y="1265510"/>
            <a:ext cx="7810928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Έχετε δει ποτέ μια εικόνα στο διαδίκτυο που πιστεύετε ότι έχει υποστεί επεξεργασία;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4" name="Google Shape;124;p4"/>
          <p:cNvGrpSpPr/>
          <p:nvPr/>
        </p:nvGrpSpPr>
        <p:grpSpPr>
          <a:xfrm>
            <a:off x="-1" y="182659"/>
            <a:ext cx="3090041" cy="658835"/>
            <a:chOff x="0" y="182659"/>
            <a:chExt cx="2501462" cy="658835"/>
          </a:xfrm>
        </p:grpSpPr>
        <p:sp>
          <p:nvSpPr>
            <p:cNvPr id="125" name="Google Shape;125;p4"/>
            <p:cNvSpPr/>
            <p:nvPr/>
          </p:nvSpPr>
          <p:spPr>
            <a:xfrm>
              <a:off x="673867" y="245702"/>
              <a:ext cx="1557419" cy="554448"/>
            </a:xfrm>
            <a:prstGeom prst="flowChartInputOutpu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0" y="245701"/>
              <a:ext cx="1871529" cy="55444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61104" y="182659"/>
              <a:ext cx="2340358" cy="658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l-GR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Συζήτηση</a:t>
              </a:r>
              <a:endParaRPr b="1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4"/>
          <p:cNvGrpSpPr/>
          <p:nvPr/>
        </p:nvGrpSpPr>
        <p:grpSpPr>
          <a:xfrm>
            <a:off x="2695302" y="3496373"/>
            <a:ext cx="2811734" cy="2834611"/>
            <a:chOff x="3203316" y="3503127"/>
            <a:chExt cx="2072501" cy="2089363"/>
          </a:xfrm>
        </p:grpSpPr>
        <p:pic>
          <p:nvPicPr>
            <p:cNvPr descr="A close up of a logo&#10;&#10;Description automatically generated" id="129" name="Google Shape;129;p4"/>
            <p:cNvPicPr preferRelativeResize="0"/>
            <p:nvPr/>
          </p:nvPicPr>
          <p:blipFill rotWithShape="1">
            <a:blip r:embed="rId3">
              <a:alphaModFix/>
            </a:blip>
            <a:srcRect b="16781" l="17044" r="16742" t="16705"/>
            <a:stretch/>
          </p:blipFill>
          <p:spPr>
            <a:xfrm rot="401853">
              <a:off x="3248272" y="3916344"/>
              <a:ext cx="814908" cy="818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130" name="Google Shape;130;p4"/>
            <p:cNvPicPr preferRelativeResize="0"/>
            <p:nvPr/>
          </p:nvPicPr>
          <p:blipFill rotWithShape="1">
            <a:blip r:embed="rId4">
              <a:alphaModFix/>
            </a:blip>
            <a:srcRect b="18453" l="30868" r="34521" t="19615"/>
            <a:stretch/>
          </p:blipFill>
          <p:spPr>
            <a:xfrm flipH="1">
              <a:off x="4108136" y="3503127"/>
              <a:ext cx="1167681" cy="20893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/>
          <p:nvPr/>
        </p:nvSpPr>
        <p:spPr>
          <a:xfrm>
            <a:off x="1641716" y="245702"/>
            <a:ext cx="3565587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-1" y="245701"/>
            <a:ext cx="2953409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91184" y="245700"/>
            <a:ext cx="4845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Αληθινό  vs. Επεξεργασμένο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 txBox="1"/>
          <p:nvPr/>
        </p:nvSpPr>
        <p:spPr>
          <a:xfrm>
            <a:off x="977075" y="2190527"/>
            <a:ext cx="4539742" cy="2476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Πρέπει να αποφασίσετε εάν αυτές οι εικόνες είναι οι αυθεντικές ή επεξεργασμένες!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5"/>
          <p:cNvGrpSpPr/>
          <p:nvPr/>
        </p:nvGrpSpPr>
        <p:grpSpPr>
          <a:xfrm>
            <a:off x="5833630" y="1839310"/>
            <a:ext cx="2333295" cy="4231371"/>
            <a:chOff x="6180084" y="1933904"/>
            <a:chExt cx="1976332" cy="3584028"/>
          </a:xfrm>
        </p:grpSpPr>
        <p:pic>
          <p:nvPicPr>
            <p:cNvPr descr="A close up of a logo&#10;&#10;Description automatically generated" id="141" name="Google Shape;141;p5"/>
            <p:cNvPicPr preferRelativeResize="0"/>
            <p:nvPr/>
          </p:nvPicPr>
          <p:blipFill rotWithShape="1">
            <a:blip r:embed="rId3">
              <a:alphaModFix/>
            </a:blip>
            <a:srcRect b="13895" l="28533" r="29220" t="14676"/>
            <a:stretch/>
          </p:blipFill>
          <p:spPr>
            <a:xfrm>
              <a:off x="6180084" y="1933904"/>
              <a:ext cx="1976332" cy="3584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142" name="Google Shape;142;p5"/>
            <p:cNvPicPr preferRelativeResize="0"/>
            <p:nvPr/>
          </p:nvPicPr>
          <p:blipFill rotWithShape="1">
            <a:blip r:embed="rId4">
              <a:alphaModFix/>
            </a:blip>
            <a:srcRect b="12392" l="11271" r="11059" t="11395"/>
            <a:stretch/>
          </p:blipFill>
          <p:spPr>
            <a:xfrm>
              <a:off x="6409827" y="3029808"/>
              <a:ext cx="1543493" cy="15145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3139" y="2142682"/>
            <a:ext cx="3146939" cy="314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9989" y="2142682"/>
            <a:ext cx="4195917" cy="314693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5309957" y="5446801"/>
            <a:ext cx="383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1641717" y="245702"/>
            <a:ext cx="192387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-1" y="245701"/>
            <a:ext cx="2953409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199009" y="182659"/>
            <a:ext cx="3122258" cy="658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Real vs. Edited</a:t>
            </a:r>
            <a:endParaRPr/>
          </a:p>
        </p:txBody>
      </p:sp>
      <p:sp>
        <p:nvSpPr>
          <p:cNvPr id="154" name="Google Shape;154;p6"/>
          <p:cNvSpPr txBox="1"/>
          <p:nvPr/>
        </p:nvSpPr>
        <p:spPr>
          <a:xfrm>
            <a:off x="336755" y="981766"/>
            <a:ext cx="860814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Αυθεντική ή επεξεργασμένη;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1641716" y="245702"/>
            <a:ext cx="3565587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-1" y="245701"/>
            <a:ext cx="2953409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191184" y="245700"/>
            <a:ext cx="4845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Αληθινό  vs. Επεξεργασμένο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671304" y="5654566"/>
            <a:ext cx="30154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Επεξεργασμένη!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7"/>
          <p:cNvPicPr preferRelativeResize="0"/>
          <p:nvPr/>
        </p:nvPicPr>
        <p:blipFill rotWithShape="1">
          <a:blip r:embed="rId3">
            <a:alphaModFix/>
          </a:blip>
          <a:srcRect b="0" l="7795" r="8951" t="0"/>
          <a:stretch/>
        </p:blipFill>
        <p:spPr>
          <a:xfrm>
            <a:off x="4444372" y="2183964"/>
            <a:ext cx="4351111" cy="293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4">
            <a:alphaModFix/>
          </a:blip>
          <a:srcRect b="0" l="14489" r="13414" t="0"/>
          <a:stretch/>
        </p:blipFill>
        <p:spPr>
          <a:xfrm>
            <a:off x="420969" y="2183964"/>
            <a:ext cx="3768060" cy="293984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 txBox="1"/>
          <p:nvPr/>
        </p:nvSpPr>
        <p:spPr>
          <a:xfrm>
            <a:off x="4954973" y="5226784"/>
            <a:ext cx="416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67" name="Google Shape;167;p7"/>
          <p:cNvPicPr preferRelativeResize="0"/>
          <p:nvPr/>
        </p:nvPicPr>
        <p:blipFill rotWithShape="1">
          <a:blip r:embed="rId5">
            <a:alphaModFix/>
          </a:blip>
          <a:srcRect b="33652" l="20098" r="19809" t="34522"/>
          <a:stretch/>
        </p:blipFill>
        <p:spPr>
          <a:xfrm flipH="1" rot="313367">
            <a:off x="1912240" y="4077806"/>
            <a:ext cx="3087965" cy="163534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336755" y="981766"/>
            <a:ext cx="860814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Αυθεντική ή επεξεργασμένη;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1641716" y="245702"/>
            <a:ext cx="3565587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-1" y="245701"/>
            <a:ext cx="2953409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191184" y="245700"/>
            <a:ext cx="4845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Αληθινό  vs. Επεξεργασμένο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671304" y="5654566"/>
            <a:ext cx="30154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Επεξεργασμένη!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2398" y="1995532"/>
            <a:ext cx="1865690" cy="382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2948" y="1963548"/>
            <a:ext cx="2169156" cy="385627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199009" y="2851363"/>
            <a:ext cx="208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5">
            <a:alphaModFix/>
          </a:blip>
          <a:srcRect b="33165" l="18511" r="20529" t="31154"/>
          <a:stretch/>
        </p:blipFill>
        <p:spPr>
          <a:xfrm rot="605411">
            <a:off x="725093" y="2974062"/>
            <a:ext cx="3135415" cy="1835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 txBox="1"/>
          <p:nvPr/>
        </p:nvSpPr>
        <p:spPr>
          <a:xfrm>
            <a:off x="336755" y="981766"/>
            <a:ext cx="860814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Αυθεντική ή επεξεργασμένη;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1641716" y="245702"/>
            <a:ext cx="3565587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-1" y="245701"/>
            <a:ext cx="2953409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191184" y="245700"/>
            <a:ext cx="4845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Αληθινό  vs. Επεξεργασμένο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 txBox="1"/>
          <p:nvPr/>
        </p:nvSpPr>
        <p:spPr>
          <a:xfrm>
            <a:off x="3529435" y="6027655"/>
            <a:ext cx="30154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Επεξεργασμένη!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1104" y="2106130"/>
            <a:ext cx="4121213" cy="274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85" y="2106130"/>
            <a:ext cx="4509836" cy="274074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9"/>
          <p:cNvSpPr txBox="1"/>
          <p:nvPr/>
        </p:nvSpPr>
        <p:spPr>
          <a:xfrm>
            <a:off x="5304802" y="5192760"/>
            <a:ext cx="332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95" name="Google Shape;195;p9"/>
          <p:cNvPicPr preferRelativeResize="0"/>
          <p:nvPr/>
        </p:nvPicPr>
        <p:blipFill rotWithShape="1">
          <a:blip r:embed="rId5">
            <a:alphaModFix/>
          </a:blip>
          <a:srcRect b="33652" l="20098" r="19809" t="34522"/>
          <a:stretch/>
        </p:blipFill>
        <p:spPr>
          <a:xfrm flipH="1" rot="313367">
            <a:off x="2008415" y="3992035"/>
            <a:ext cx="3325105" cy="17609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9"/>
          <p:cNvSpPr txBox="1"/>
          <p:nvPr/>
        </p:nvSpPr>
        <p:spPr>
          <a:xfrm>
            <a:off x="336755" y="981766"/>
            <a:ext cx="860814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Αυθεντική ή επεξεργασμένη;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1641716" y="245702"/>
            <a:ext cx="3565587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-1" y="245701"/>
            <a:ext cx="2953409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191184" y="245700"/>
            <a:ext cx="4845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Αληθινό  vs. Επεξεργασμένο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9"/>
          <p:cNvSpPr txBox="1"/>
          <p:nvPr/>
        </p:nvSpPr>
        <p:spPr>
          <a:xfrm>
            <a:off x="671304" y="5654566"/>
            <a:ext cx="301541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Επεξεργασμένη!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2019-10-29T11:27:17Z</dcterms:created>
  <dc:creator>Kate Edwards</dc:creator>
</cp:coreProperties>
</file>