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hqDSmMwovxNo8JjajmN5YfqNMk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2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5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C1A4">
              <a:alpha val="3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-1259782">
            <a:off x="7507979" y="-2185810"/>
            <a:ext cx="3813080" cy="37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46106" y="5025414"/>
            <a:ext cx="3813080" cy="37984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childnet.com/star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slide" Target="/ppt/slides/slide4.xml"/><Relationship Id="rId5" Type="http://schemas.openxmlformats.org/officeDocument/2006/relationships/slide" Target="/ppt/slides/slide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slide" Target="/ppt/slides/slide13.xml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slide" Target="/ppt/slides/slide13.xml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4.xml"/><Relationship Id="rId4" Type="http://schemas.openxmlformats.org/officeDocument/2006/relationships/slide" Target="/ppt/slides/slide14.xml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slide" Target="/ppt/slides/slide15.xml"/><Relationship Id="rId8" Type="http://schemas.openxmlformats.org/officeDocument/2006/relationships/slide" Target="/ppt/slides/slide15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4.xml"/><Relationship Id="rId4" Type="http://schemas.openxmlformats.org/officeDocument/2006/relationships/slide" Target="/ppt/slides/slide16.xml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slide" Target="/ppt/slides/slide17.xml"/><Relationship Id="rId8" Type="http://schemas.openxmlformats.org/officeDocument/2006/relationships/slide" Target="/ppt/slides/slide17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4.xml"/><Relationship Id="rId4" Type="http://schemas.openxmlformats.org/officeDocument/2006/relationships/slide" Target="/ppt/slides/slide18.xml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slide" Target="/ppt/slides/slide4.xml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7.png"/><Relationship Id="rId8" Type="http://schemas.openxmlformats.org/officeDocument/2006/relationships/slide" Target="/ppt/slides/slide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slide" Target="/ppt/slides/slide4.xml"/><Relationship Id="rId5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slide" Target="/ppt/slides/slide4.xml"/><Relationship Id="rId5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slide" Target="/ppt/slides/slide7.xml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slide" Target="/ppt/slides/slide8.xml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slide" Target="/ppt/slides/slide4.xml"/><Relationship Id="rId5" Type="http://schemas.openxmlformats.org/officeDocument/2006/relationships/slide" Target="/ppt/slides/slide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slide" Target="/ppt/slides/slide4.xml"/><Relationship Id="rId5" Type="http://schemas.openxmlformats.org/officeDocument/2006/relationships/slide" Target="/ppt/slides/slide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9" Type="http://schemas.openxmlformats.org/officeDocument/2006/relationships/slide" Target="/ppt/slides/slide10.xml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slide" Target="/ppt/slides/slide11.xml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1256624" y="2653924"/>
            <a:ext cx="6511481" cy="1396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Ακολουθία συνδέσμων και αποδοχή αδειών εφαρμογής</a:t>
            </a:r>
            <a:endParaRPr sz="4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5910" y="409146"/>
            <a:ext cx="4512179" cy="10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2717" y="6137691"/>
            <a:ext cx="1765309" cy="48343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2098176" y="4881625"/>
            <a:ext cx="4788619" cy="847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childnet.com/star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89919" y="6110562"/>
            <a:ext cx="1528402" cy="53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6083434"/>
            <a:ext cx="1215388" cy="53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/>
        </p:nvSpPr>
        <p:spPr>
          <a:xfrm>
            <a:off x="2558738" y="1764601"/>
            <a:ext cx="6305446" cy="2958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Απλά επειδή κάπου λέει ότι έχετε κερδίσει ένα βραβείο </a:t>
            </a: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δε</a:t>
            </a: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σημαίνει ότι είναι αλήθεια.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δε συμμετείχατε σε </a:t>
            </a: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ένα </a:t>
            </a: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διαγωνισμό, τότε είναι απίθανο να έχετε κερδίσει κάποιο βραβείο.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1245477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278227" y="236415"/>
            <a:ext cx="53919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Μπράβο!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30" name="Google Shape;2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55" y="2608863"/>
            <a:ext cx="2104058" cy="211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0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232" name="Google Shape;232;p10">
              <a:hlinkClick action="ppaction://hlinksldjump" r:id="rId4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3210393" y="6065914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0">
            <a:hlinkClick action="ppaction://hlinksldjump" r:id="rId5"/>
          </p:cNvPr>
          <p:cNvSpPr/>
          <p:nvPr/>
        </p:nvSpPr>
        <p:spPr>
          <a:xfrm>
            <a:off x="3070778" y="5830320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/>
          <p:nvPr/>
        </p:nvSpPr>
        <p:spPr>
          <a:xfrm>
            <a:off x="2753193" y="1683895"/>
            <a:ext cx="5970666" cy="3758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δε συμμετείχατε σε ένα διαγωνισμό, τότε είναι απίθανο να έχετε κερδίσει κάποιο βραβείο.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Κάνοντας κλικ στον σύνδεσμο μπορεί να σας μεταφέρει οπουδήποτε ή να σας ζητήσει να δώσετε τα προσωπικά σας στοιχεία.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1245477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>
            <a:off x="278227" y="236415"/>
            <a:ext cx="53919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Προσοχή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256" y="2636438"/>
            <a:ext cx="2279510" cy="205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11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245" name="Google Shape;245;p11">
              <a:hlinkClick action="ppaction://hlinksldjump" r:id="rId4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3210393" y="6027376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1">
            <a:hlinkClick action="ppaction://hlinksldjump" r:id="rId5"/>
          </p:cNvPr>
          <p:cNvSpPr/>
          <p:nvPr/>
        </p:nvSpPr>
        <p:spPr>
          <a:xfrm>
            <a:off x="3160719" y="5830320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/>
          <p:nvPr/>
        </p:nvSpPr>
        <p:spPr>
          <a:xfrm>
            <a:off x="166687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-2" y="245701"/>
            <a:ext cx="3195736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99010" y="182659"/>
            <a:ext cx="3195736" cy="52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>
            <a:hlinkClick action="ppaction://hlinksldjump" r:id="rId3"/>
          </p:cNvPr>
          <p:cNvSpPr/>
          <p:nvPr/>
        </p:nvSpPr>
        <p:spPr>
          <a:xfrm>
            <a:off x="5431438" y="1813810"/>
            <a:ext cx="1993692" cy="99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257" name="Google Shape;257;p1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5871" l="21853" r="21224" t="15051"/>
          <a:stretch/>
        </p:blipFill>
        <p:spPr>
          <a:xfrm>
            <a:off x="7655620" y="1708751"/>
            <a:ext cx="1024012" cy="12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/>
          <p:nvPr/>
        </p:nvSpPr>
        <p:spPr>
          <a:xfrm>
            <a:off x="5431438" y="1842133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Κλικ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Google Shape;259;p12"/>
          <p:cNvGrpSpPr/>
          <p:nvPr/>
        </p:nvGrpSpPr>
        <p:grpSpPr>
          <a:xfrm>
            <a:off x="5431438" y="4800961"/>
            <a:ext cx="3349341" cy="1242699"/>
            <a:chOff x="5431438" y="4800961"/>
            <a:chExt cx="3349341" cy="1242699"/>
          </a:xfrm>
        </p:grpSpPr>
        <p:pic>
          <p:nvPicPr>
            <p:cNvPr descr="A picture containing shape&#10;&#10;Description automatically generated" id="260" name="Google Shape;260;p12"/>
            <p:cNvPicPr preferRelativeResize="0"/>
            <p:nvPr/>
          </p:nvPicPr>
          <p:blipFill rotWithShape="1">
            <a:blip r:embed="rId6">
              <a:alphaModFix/>
            </a:blip>
            <a:srcRect b="15875" l="15982" r="16583" t="15789"/>
            <a:stretch/>
          </p:blipFill>
          <p:spPr>
            <a:xfrm>
              <a:off x="7554473" y="4800961"/>
              <a:ext cx="1226306" cy="124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12"/>
            <p:cNvSpPr/>
            <p:nvPr/>
          </p:nvSpPr>
          <p:spPr>
            <a:xfrm>
              <a:off x="5431438" y="4922962"/>
              <a:ext cx="1993692" cy="998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5431438" y="5124344"/>
              <a:ext cx="1993692" cy="595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2"/>
          <p:cNvSpPr/>
          <p:nvPr/>
        </p:nvSpPr>
        <p:spPr>
          <a:xfrm>
            <a:off x="5431438" y="3396709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/>
          </a:p>
        </p:txBody>
      </p:sp>
      <p:sp>
        <p:nvSpPr>
          <p:cNvPr id="264" name="Google Shape;264;p12">
            <a:hlinkClick action="ppaction://hlinksldjump" r:id="rId7"/>
          </p:cNvPr>
          <p:cNvSpPr/>
          <p:nvPr/>
        </p:nvSpPr>
        <p:spPr>
          <a:xfrm>
            <a:off x="5248971" y="1534687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305843" y="1129771"/>
            <a:ext cx="4611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Αυτό το πλαίσιο εμφανίζεται ενώ στέλνετε μηνύματα στους φίλους σας στο διαδίκτυο.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" id="266" name="Google Shape;26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5843" y="2604931"/>
            <a:ext cx="4505747" cy="21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2">
            <a:hlinkClick action="ppaction://hlinksldjump" r:id="rId9"/>
          </p:cNvPr>
          <p:cNvSpPr/>
          <p:nvPr/>
        </p:nvSpPr>
        <p:spPr>
          <a:xfrm>
            <a:off x="5248971" y="4691747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/>
        </p:nvSpPr>
        <p:spPr>
          <a:xfrm>
            <a:off x="2558738" y="1634901"/>
            <a:ext cx="6305446" cy="3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στέλνετε στους φίλους σας μια φωτογραφία ή ένα βίντεο που έχετε αποθηκεύσει στο τηλέφωνό σας, τότε η εφαρμογή θα χρειαστεί αυτήν την άδεια.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δε στέλνετε τίποτα, μην αποδεχτείτε αυτήν την άδεια.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3437484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278226" y="236415"/>
            <a:ext cx="63574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Αυτό εξαρτάται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3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277" name="Google Shape;277;p13">
              <a:hlinkClick action="ppaction://hlinksldjump" r:id="rId3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3210393" y="6027376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3">
            <a:hlinkClick action="ppaction://hlinksldjump" r:id="rId4"/>
          </p:cNvPr>
          <p:cNvSpPr/>
          <p:nvPr/>
        </p:nvSpPr>
        <p:spPr>
          <a:xfrm>
            <a:off x="3160719" y="5732169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80" name="Google Shape;28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390" y="2816890"/>
            <a:ext cx="2037535" cy="200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/>
          <p:nvPr/>
        </p:nvSpPr>
        <p:spPr>
          <a:xfrm>
            <a:off x="166687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4"/>
          <p:cNvSpPr/>
          <p:nvPr/>
        </p:nvSpPr>
        <p:spPr>
          <a:xfrm>
            <a:off x="-2" y="245701"/>
            <a:ext cx="3195736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/>
          <p:nvPr/>
        </p:nvSpPr>
        <p:spPr>
          <a:xfrm>
            <a:off x="199010" y="182659"/>
            <a:ext cx="3195736" cy="52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>
            <a:hlinkClick action="ppaction://hlinksldjump" r:id="rId3"/>
          </p:cNvPr>
          <p:cNvSpPr/>
          <p:nvPr/>
        </p:nvSpPr>
        <p:spPr>
          <a:xfrm>
            <a:off x="5431438" y="1813810"/>
            <a:ext cx="1993692" cy="99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290" name="Google Shape;290;p1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5871" l="21853" r="21224" t="15051"/>
          <a:stretch/>
        </p:blipFill>
        <p:spPr>
          <a:xfrm>
            <a:off x="7655620" y="1708751"/>
            <a:ext cx="1024012" cy="12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/>
          <p:nvPr/>
        </p:nvSpPr>
        <p:spPr>
          <a:xfrm>
            <a:off x="5431438" y="1842133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Κλικ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14"/>
          <p:cNvGrpSpPr/>
          <p:nvPr/>
        </p:nvGrpSpPr>
        <p:grpSpPr>
          <a:xfrm>
            <a:off x="5431438" y="4800961"/>
            <a:ext cx="3349341" cy="1242699"/>
            <a:chOff x="5431438" y="4800961"/>
            <a:chExt cx="3349341" cy="1242699"/>
          </a:xfrm>
        </p:grpSpPr>
        <p:pic>
          <p:nvPicPr>
            <p:cNvPr descr="A picture containing shape&#10;&#10;Description automatically generated" id="293" name="Google Shape;293;p14"/>
            <p:cNvPicPr preferRelativeResize="0"/>
            <p:nvPr/>
          </p:nvPicPr>
          <p:blipFill rotWithShape="1">
            <a:blip r:embed="rId6">
              <a:alphaModFix/>
            </a:blip>
            <a:srcRect b="15875" l="15982" r="16583" t="15789"/>
            <a:stretch/>
          </p:blipFill>
          <p:spPr>
            <a:xfrm>
              <a:off x="7554473" y="4800961"/>
              <a:ext cx="1226306" cy="124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4"/>
            <p:cNvSpPr/>
            <p:nvPr/>
          </p:nvSpPr>
          <p:spPr>
            <a:xfrm>
              <a:off x="5431438" y="4922962"/>
              <a:ext cx="1993692" cy="998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5431438" y="5124344"/>
              <a:ext cx="1993692" cy="595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4"/>
          <p:cNvSpPr/>
          <p:nvPr/>
        </p:nvSpPr>
        <p:spPr>
          <a:xfrm>
            <a:off x="5431438" y="3396709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/>
          </a:p>
        </p:txBody>
      </p:sp>
      <p:sp>
        <p:nvSpPr>
          <p:cNvPr id="297" name="Google Shape;297;p14">
            <a:hlinkClick action="ppaction://hlinksldjump" r:id="rId7"/>
          </p:cNvPr>
          <p:cNvSpPr/>
          <p:nvPr/>
        </p:nvSpPr>
        <p:spPr>
          <a:xfrm>
            <a:off x="5249055" y="1473162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435232" y="1293252"/>
            <a:ext cx="46119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Σας αποστέλλεται αυτό το μήνυμα διαδικτυακά.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>
            <a:hlinkClick action="ppaction://hlinksldjump" r:id="rId8"/>
          </p:cNvPr>
          <p:cNvSpPr/>
          <p:nvPr/>
        </p:nvSpPr>
        <p:spPr>
          <a:xfrm>
            <a:off x="5431438" y="4527900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, chat or text message&#10;&#10;Description automatically generated" id="300" name="Google Shape;30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3189" y="2390813"/>
            <a:ext cx="4489534" cy="224424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/>
          <p:nvPr/>
        </p:nvSpPr>
        <p:spPr>
          <a:xfrm>
            <a:off x="578069" y="3148530"/>
            <a:ext cx="3626069" cy="1276325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Δοκίμασε αυτό αν κολλήσεις στο παιχνίδι </a:t>
            </a:r>
            <a:r>
              <a:rPr lang="el-GR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game cheats, hacks and mods</a:t>
            </a:r>
            <a:r>
              <a:rPr lang="el-G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Δε λειτουργούν όλα, αλλά δοκίμασέ τα! ☺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 txBox="1"/>
          <p:nvPr/>
        </p:nvSpPr>
        <p:spPr>
          <a:xfrm>
            <a:off x="2558738" y="1832546"/>
            <a:ext cx="6305446" cy="3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αυτό είναι από τον φίλο σας ή από κάποιον που γνωρίζετε και εμπιστεύεστε, τότε ίσως είναι εντάξει να πατήσετε στον σύνδεσμο.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Ωστόσο, δεν είναι αξιόπιστα όλα όσα μας στέλνουν οι φίλοι μας. </a:t>
            </a:r>
            <a:r>
              <a:rPr lang="el-G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Μπορεί να έκαναν κλικ σε κάτι αναξιόπιστο και σε αυτό το μήνυμα μας λένε ότι δεν λειτουργούν όλα τα hacks.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3437484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278226" y="236415"/>
            <a:ext cx="63574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Αυτό εξαρτάται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15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311" name="Google Shape;311;p15">
              <a:hlinkClick action="ppaction://hlinksldjump" r:id="rId3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3210393" y="6027377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5">
            <a:hlinkClick action="ppaction://hlinksldjump" r:id="rId4"/>
          </p:cNvPr>
          <p:cNvSpPr/>
          <p:nvPr/>
        </p:nvSpPr>
        <p:spPr>
          <a:xfrm>
            <a:off x="3140585" y="5786186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14" name="Google Shape;31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390" y="2816890"/>
            <a:ext cx="2037535" cy="200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/>
          <p:nvPr/>
        </p:nvSpPr>
        <p:spPr>
          <a:xfrm>
            <a:off x="166687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-2" y="245701"/>
            <a:ext cx="3195736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197503" y="271606"/>
            <a:ext cx="3195736" cy="52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6">
            <a:hlinkClick action="ppaction://hlinksldjump" r:id="rId3"/>
          </p:cNvPr>
          <p:cNvSpPr/>
          <p:nvPr/>
        </p:nvSpPr>
        <p:spPr>
          <a:xfrm>
            <a:off x="5431438" y="1813810"/>
            <a:ext cx="1993692" cy="99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324" name="Google Shape;324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5871" l="21853" r="21224" t="15051"/>
          <a:stretch/>
        </p:blipFill>
        <p:spPr>
          <a:xfrm>
            <a:off x="7655620" y="1708751"/>
            <a:ext cx="1024012" cy="12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/>
          <p:nvPr/>
        </p:nvSpPr>
        <p:spPr>
          <a:xfrm>
            <a:off x="5431438" y="1842133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Κλικ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16"/>
          <p:cNvGrpSpPr/>
          <p:nvPr/>
        </p:nvGrpSpPr>
        <p:grpSpPr>
          <a:xfrm>
            <a:off x="5431438" y="4800961"/>
            <a:ext cx="3349341" cy="1242699"/>
            <a:chOff x="5431438" y="4800961"/>
            <a:chExt cx="3349341" cy="1242699"/>
          </a:xfrm>
        </p:grpSpPr>
        <p:pic>
          <p:nvPicPr>
            <p:cNvPr descr="A picture containing shape&#10;&#10;Description automatically generated" id="327" name="Google Shape;327;p16"/>
            <p:cNvPicPr preferRelativeResize="0"/>
            <p:nvPr/>
          </p:nvPicPr>
          <p:blipFill rotWithShape="1">
            <a:blip r:embed="rId6">
              <a:alphaModFix/>
            </a:blip>
            <a:srcRect b="15875" l="15982" r="16583" t="15789"/>
            <a:stretch/>
          </p:blipFill>
          <p:spPr>
            <a:xfrm>
              <a:off x="7554473" y="4800961"/>
              <a:ext cx="1226306" cy="124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6"/>
            <p:cNvSpPr/>
            <p:nvPr/>
          </p:nvSpPr>
          <p:spPr>
            <a:xfrm>
              <a:off x="5431438" y="4922962"/>
              <a:ext cx="1993692" cy="998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5431438" y="5138103"/>
              <a:ext cx="1993692" cy="595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16"/>
          <p:cNvSpPr/>
          <p:nvPr/>
        </p:nvSpPr>
        <p:spPr>
          <a:xfrm>
            <a:off x="5431438" y="3396709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/>
          </a:p>
        </p:txBody>
      </p:sp>
      <p:sp>
        <p:nvSpPr>
          <p:cNvPr id="331" name="Google Shape;331;p16">
            <a:hlinkClick action="ppaction://hlinksldjump" r:id="rId7"/>
          </p:cNvPr>
          <p:cNvSpPr/>
          <p:nvPr/>
        </p:nvSpPr>
        <p:spPr>
          <a:xfrm>
            <a:off x="5191593" y="1534687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377789" y="1129771"/>
            <a:ext cx="4611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Αυτό το πλαίσιο εμφανίζεται ενώ στέλνετε μηνύματα στους φίλους σας στο διαδίκτυο.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6">
            <a:hlinkClick action="ppaction://hlinksldjump" r:id="rId8"/>
          </p:cNvPr>
          <p:cNvSpPr/>
          <p:nvPr/>
        </p:nvSpPr>
        <p:spPr>
          <a:xfrm>
            <a:off x="5312118" y="4700551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&#10;&#10;Description automatically generated" id="334" name="Google Shape;334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3189" y="2554792"/>
            <a:ext cx="4374647" cy="213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"/>
          <p:cNvSpPr txBox="1"/>
          <p:nvPr/>
        </p:nvSpPr>
        <p:spPr>
          <a:xfrm>
            <a:off x="2558738" y="1765865"/>
            <a:ext cx="6305446" cy="3192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στέλνετε στους φίλους σας μια φωνητική σημείωση ή βίντεο ή πραγματοποιείτε βιντεοκλήση, τότε η εφαρμογή θα χρειαστεί αυτήν την άδεια.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δεν 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κάνετε αυ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τές τις ενέργειες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τότε μην αποδεχτείτε αυτήν την άδεια.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3437484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278226" y="236415"/>
            <a:ext cx="63574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Αυτό εξαρτάται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17"/>
          <p:cNvGrpSpPr/>
          <p:nvPr/>
        </p:nvGrpSpPr>
        <p:grpSpPr>
          <a:xfrm>
            <a:off x="3210393" y="5880197"/>
            <a:ext cx="5630013" cy="701395"/>
            <a:chOff x="3210393" y="5880197"/>
            <a:chExt cx="5630013" cy="701395"/>
          </a:xfrm>
        </p:grpSpPr>
        <p:sp>
          <p:nvSpPr>
            <p:cNvPr id="344" name="Google Shape;344;p17">
              <a:hlinkClick action="ppaction://hlinksldjump" r:id="rId3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76556" y="6027376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b="1" i="0" lang="el-GR" sz="2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17">
            <a:hlinkClick action="ppaction://hlinksldjump" r:id="rId4"/>
          </p:cNvPr>
          <p:cNvSpPr/>
          <p:nvPr/>
        </p:nvSpPr>
        <p:spPr>
          <a:xfrm>
            <a:off x="3160719" y="5786185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47" name="Google Shape;34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390" y="2816890"/>
            <a:ext cx="2037535" cy="200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"/>
          <p:cNvSpPr/>
          <p:nvPr/>
        </p:nvSpPr>
        <p:spPr>
          <a:xfrm>
            <a:off x="1368656" y="2096790"/>
            <a:ext cx="696786" cy="696786"/>
          </a:xfrm>
          <a:prstGeom prst="ellipse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1368656" y="3582815"/>
            <a:ext cx="696900" cy="696900"/>
          </a:xfrm>
          <a:prstGeom prst="ellipse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2176329" y="2154597"/>
            <a:ext cx="674695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Κάντε κλικ σε συνδέσμους μόνο εάν γνωρίζετε: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ποιον στάλθηκαν.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Που οδηγεί το λινκ.  </a:t>
            </a:r>
            <a:endParaRPr/>
          </a:p>
        </p:txBody>
      </p:sp>
      <p:grpSp>
        <p:nvGrpSpPr>
          <p:cNvPr id="356" name="Google Shape;356;p18"/>
          <p:cNvGrpSpPr/>
          <p:nvPr/>
        </p:nvGrpSpPr>
        <p:grpSpPr>
          <a:xfrm>
            <a:off x="0" y="182659"/>
            <a:ext cx="2231286" cy="658835"/>
            <a:chOff x="0" y="182659"/>
            <a:chExt cx="2231286" cy="658835"/>
          </a:xfrm>
        </p:grpSpPr>
        <p:sp>
          <p:nvSpPr>
            <p:cNvPr id="357" name="Google Shape;357;p18"/>
            <p:cNvSpPr/>
            <p:nvPr/>
          </p:nvSpPr>
          <p:spPr>
            <a:xfrm>
              <a:off x="673867" y="245702"/>
              <a:ext cx="1557419" cy="554448"/>
            </a:xfrm>
            <a:prstGeom prst="flowChartInputOutpu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0" y="245701"/>
              <a:ext cx="1871529" cy="55444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161104" y="182659"/>
              <a:ext cx="2070182" cy="658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Top tips</a:t>
              </a:r>
              <a:endParaRPr/>
            </a:p>
          </p:txBody>
        </p:sp>
      </p:grpSp>
      <p:sp>
        <p:nvSpPr>
          <p:cNvPr id="360" name="Google Shape;360;p18"/>
          <p:cNvSpPr/>
          <p:nvPr/>
        </p:nvSpPr>
        <p:spPr>
          <a:xfrm>
            <a:off x="1368656" y="4708305"/>
            <a:ext cx="696900" cy="696900"/>
          </a:xfrm>
          <a:prstGeom prst="ellipse">
            <a:avLst/>
          </a:prstGeom>
          <a:solidFill>
            <a:srgbClr val="1A1A1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 txBox="1"/>
          <p:nvPr/>
        </p:nvSpPr>
        <p:spPr>
          <a:xfrm>
            <a:off x="736836" y="959331"/>
            <a:ext cx="54173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θυμάστε πάντα…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62" name="Google Shape;362;p18"/>
          <p:cNvPicPr preferRelativeResize="0"/>
          <p:nvPr/>
        </p:nvPicPr>
        <p:blipFill rotWithShape="1">
          <a:blip r:embed="rId3">
            <a:alphaModFix/>
          </a:blip>
          <a:srcRect b="14498" l="22026" r="19237" t="15613"/>
          <a:stretch/>
        </p:blipFill>
        <p:spPr>
          <a:xfrm>
            <a:off x="1591712" y="2255617"/>
            <a:ext cx="317987" cy="378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63" name="Google Shape;363;p18"/>
          <p:cNvPicPr preferRelativeResize="0"/>
          <p:nvPr/>
        </p:nvPicPr>
        <p:blipFill rotWithShape="1">
          <a:blip r:embed="rId4">
            <a:alphaModFix/>
          </a:blip>
          <a:srcRect b="18799" l="31406" r="31443" t="19336"/>
          <a:stretch/>
        </p:blipFill>
        <p:spPr>
          <a:xfrm>
            <a:off x="1589865" y="3719416"/>
            <a:ext cx="254368" cy="423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64" name="Google Shape;364;p18"/>
          <p:cNvPicPr preferRelativeResize="0"/>
          <p:nvPr/>
        </p:nvPicPr>
        <p:blipFill rotWithShape="1">
          <a:blip r:embed="rId5">
            <a:alphaModFix/>
          </a:blip>
          <a:srcRect b="26775" l="19836" r="20273" t="26105"/>
          <a:stretch/>
        </p:blipFill>
        <p:spPr>
          <a:xfrm>
            <a:off x="1527767" y="4907783"/>
            <a:ext cx="378563" cy="297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8"/>
          <p:cNvSpPr txBox="1"/>
          <p:nvPr/>
        </p:nvSpPr>
        <p:spPr>
          <a:xfrm>
            <a:off x="2176327" y="3674897"/>
            <a:ext cx="60994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Αποδεχτείτε άδειες εφαρμογών μόνο εάν χρειάζονται για να λειτουργήσει η εφαρμογή.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2176327" y="4720433"/>
            <a:ext cx="60994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Επικοινωνήστε με έναν έμπιστο ενήλικα εάν δεν είστε σίγουροι.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2424700" y="587969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587967"/>
            <a:ext cx="5085108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78227" y="910564"/>
            <a:ext cx="5391920" cy="840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1728590" y="2763187"/>
            <a:ext cx="6831550" cy="2919713"/>
            <a:chOff x="1961260" y="2768184"/>
            <a:chExt cx="6831550" cy="2919713"/>
          </a:xfrm>
        </p:grpSpPr>
        <p:pic>
          <p:nvPicPr>
            <p:cNvPr descr="A picture containing shape&#10;&#10;Description automatically generated" id="102" name="Google Shape;102;p2"/>
            <p:cNvPicPr preferRelativeResize="0"/>
            <p:nvPr/>
          </p:nvPicPr>
          <p:blipFill rotWithShape="1">
            <a:blip r:embed="rId3">
              <a:alphaModFix/>
            </a:blip>
            <a:srcRect b="15871" l="21853" r="21224" t="15051"/>
            <a:stretch/>
          </p:blipFill>
          <p:spPr>
            <a:xfrm>
              <a:off x="2316253" y="2768184"/>
              <a:ext cx="1474033" cy="1788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shape&#10;&#10;Description automatically generated" id="103" name="Google Shape;103;p2"/>
            <p:cNvPicPr preferRelativeResize="0"/>
            <p:nvPr/>
          </p:nvPicPr>
          <p:blipFill rotWithShape="1">
            <a:blip r:embed="rId4">
              <a:alphaModFix/>
            </a:blip>
            <a:srcRect b="15875" l="15982" r="16583" t="15789"/>
            <a:stretch/>
          </p:blipFill>
          <p:spPr>
            <a:xfrm>
              <a:off x="5670147" y="2768184"/>
              <a:ext cx="1765229" cy="1788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2"/>
            <p:cNvSpPr/>
            <p:nvPr/>
          </p:nvSpPr>
          <p:spPr>
            <a:xfrm>
              <a:off x="1961260" y="4557010"/>
              <a:ext cx="1881494" cy="11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6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Κλικ</a:t>
              </a:r>
              <a:endParaRPr b="1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62325" y="4557010"/>
              <a:ext cx="3830485" cy="11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6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166687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2" y="245701"/>
            <a:ext cx="3195736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97503" y="245700"/>
            <a:ext cx="3195736" cy="52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>
            <a:hlinkClick action="ppaction://hlinksldjump" r:id="rId3"/>
          </p:cNvPr>
          <p:cNvSpPr/>
          <p:nvPr/>
        </p:nvSpPr>
        <p:spPr>
          <a:xfrm>
            <a:off x="5431438" y="1813810"/>
            <a:ext cx="1993692" cy="99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114" name="Google Shape;114;p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5871" l="21853" r="21224" t="15051"/>
          <a:stretch/>
        </p:blipFill>
        <p:spPr>
          <a:xfrm>
            <a:off x="7655620" y="1708751"/>
            <a:ext cx="1024012" cy="12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5431438" y="1842133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Κλικ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116" name="Google Shape;11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336" y="2621375"/>
            <a:ext cx="3941733" cy="2674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5426094" y="4800961"/>
            <a:ext cx="3354685" cy="1242699"/>
            <a:chOff x="5426094" y="4800961"/>
            <a:chExt cx="3354685" cy="1242699"/>
          </a:xfrm>
        </p:grpSpPr>
        <p:pic>
          <p:nvPicPr>
            <p:cNvPr descr="A picture containing shape&#10;&#10;Description automatically generated" id="118" name="Google Shape;118;p3"/>
            <p:cNvPicPr preferRelativeResize="0"/>
            <p:nvPr/>
          </p:nvPicPr>
          <p:blipFill rotWithShape="1">
            <a:blip r:embed="rId7">
              <a:alphaModFix/>
            </a:blip>
            <a:srcRect b="15875" l="15982" r="16583" t="15789"/>
            <a:stretch/>
          </p:blipFill>
          <p:spPr>
            <a:xfrm>
              <a:off x="7554473" y="4800961"/>
              <a:ext cx="1226306" cy="124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3"/>
            <p:cNvSpPr/>
            <p:nvPr/>
          </p:nvSpPr>
          <p:spPr>
            <a:xfrm>
              <a:off x="5431438" y="4922962"/>
              <a:ext cx="1993692" cy="998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426094" y="5124344"/>
              <a:ext cx="1993692" cy="595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/>
          <p:nvPr/>
        </p:nvSpPr>
        <p:spPr>
          <a:xfrm>
            <a:off x="5431438" y="3396709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/>
          </a:p>
        </p:txBody>
      </p:sp>
      <p:sp>
        <p:nvSpPr>
          <p:cNvPr id="122" name="Google Shape;122;p3">
            <a:hlinkClick action="ppaction://hlinksldjump" r:id="rId8"/>
          </p:cNvPr>
          <p:cNvSpPr/>
          <p:nvPr/>
        </p:nvSpPr>
        <p:spPr>
          <a:xfrm>
            <a:off x="5554814" y="1481447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>
            <a:hlinkClick action="ppaction://hlinksldjump" r:id="rId9"/>
          </p:cNvPr>
          <p:cNvSpPr/>
          <p:nvPr/>
        </p:nvSpPr>
        <p:spPr>
          <a:xfrm>
            <a:off x="5431438" y="4654434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525336" y="1241968"/>
            <a:ext cx="4611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Αυτό το πλαίσιο εμφανίζεται ενώ παίζετε το αγαπημένο σας παιχνίδι.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2418413" y="1761804"/>
            <a:ext cx="6305400" cy="3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Εάν έχετε ήδη παίξει αυτό το παιχνίδι και λειτούργησε, τότε η εφαρμογή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δεν 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χρειάζεται αυτές τις άδειες.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Μερικές φορές 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θα ζητήσουν </a:t>
            </a:r>
            <a:r>
              <a:rPr lang="el-G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επιπλέον άδεια για πρόσθετες λειτουργίες ή για συλλογή δεδομένων.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1245477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0" y="138262"/>
            <a:ext cx="4207200" cy="139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78227" y="236415"/>
            <a:ext cx="53919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Μπράβο!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55" y="2608863"/>
            <a:ext cx="2104058" cy="211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3210393" y="5936406"/>
            <a:ext cx="5563800" cy="948743"/>
            <a:chOff x="3210393" y="5880197"/>
            <a:chExt cx="5563800" cy="1031579"/>
          </a:xfrm>
        </p:grpSpPr>
        <p:sp>
          <p:nvSpPr>
            <p:cNvPr id="135" name="Google Shape;135;p4">
              <a:hlinkClick action="ppaction://hlinksldjump" r:id="rId4"/>
            </p:cNvPr>
            <p:cNvSpPr/>
            <p:nvPr/>
          </p:nvSpPr>
          <p:spPr>
            <a:xfrm>
              <a:off x="3210393" y="5880197"/>
              <a:ext cx="5563800" cy="701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210393" y="6027376"/>
              <a:ext cx="5563800" cy="88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7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>
            <a:hlinkClick action="ppaction://hlinksldjump" r:id="rId5"/>
          </p:cNvPr>
          <p:cNvSpPr/>
          <p:nvPr/>
        </p:nvSpPr>
        <p:spPr>
          <a:xfrm>
            <a:off x="3210393" y="5846816"/>
            <a:ext cx="57036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/>
        </p:nvSpPr>
        <p:spPr>
          <a:xfrm>
            <a:off x="2418413" y="1845128"/>
            <a:ext cx="6305446" cy="364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Καθώς η εφαρμογή λειτουργούσε ήδη, δεν χρειάζεται αυτές τις άδειες.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4"/>
                </a:ext>
              </a:extLst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Μερικές φορές θα ζητήσουν επιπλέον άδεια για πρόσθετες λειτουργίες ή για συλλογή δεδομένων.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1245477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278227" y="236415"/>
            <a:ext cx="53919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Προσοχή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256" y="2636438"/>
            <a:ext cx="2279510" cy="205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5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148" name="Google Shape;148;p5">
              <a:hlinkClick action="ppaction://hlinksldjump" r:id="rId4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210393" y="6022340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5">
            <a:hlinkClick action="ppaction://hlinksldjump" r:id="rId5"/>
          </p:cNvPr>
          <p:cNvSpPr/>
          <p:nvPr/>
        </p:nvSpPr>
        <p:spPr>
          <a:xfrm>
            <a:off x="3140585" y="5794777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166687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-2" y="245701"/>
            <a:ext cx="3195736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97503" y="242096"/>
            <a:ext cx="3195736" cy="52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>
            <a:hlinkClick action="ppaction://hlinksldjump" r:id="rId3"/>
          </p:cNvPr>
          <p:cNvSpPr/>
          <p:nvPr/>
        </p:nvSpPr>
        <p:spPr>
          <a:xfrm>
            <a:off x="5431438" y="1813810"/>
            <a:ext cx="1993692" cy="99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160" name="Google Shape;160;p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5871" l="21853" r="21224" t="15051"/>
          <a:stretch/>
        </p:blipFill>
        <p:spPr>
          <a:xfrm>
            <a:off x="7655620" y="1708751"/>
            <a:ext cx="1024012" cy="12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/>
          <p:nvPr/>
        </p:nvSpPr>
        <p:spPr>
          <a:xfrm>
            <a:off x="5431438" y="1842133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Κλικ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>
            <a:off x="5431438" y="4800961"/>
            <a:ext cx="3349341" cy="1242699"/>
            <a:chOff x="5431438" y="4800961"/>
            <a:chExt cx="3349341" cy="1242699"/>
          </a:xfrm>
        </p:grpSpPr>
        <p:pic>
          <p:nvPicPr>
            <p:cNvPr descr="A picture containing shape&#10;&#10;Description automatically generated" id="163" name="Google Shape;163;p6"/>
            <p:cNvPicPr preferRelativeResize="0"/>
            <p:nvPr/>
          </p:nvPicPr>
          <p:blipFill rotWithShape="1">
            <a:blip r:embed="rId6">
              <a:alphaModFix/>
            </a:blip>
            <a:srcRect b="15875" l="15982" r="16583" t="15789"/>
            <a:stretch/>
          </p:blipFill>
          <p:spPr>
            <a:xfrm>
              <a:off x="7554473" y="4800961"/>
              <a:ext cx="1226306" cy="124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6"/>
            <p:cNvSpPr/>
            <p:nvPr/>
          </p:nvSpPr>
          <p:spPr>
            <a:xfrm>
              <a:off x="5431438" y="4922962"/>
              <a:ext cx="1993692" cy="998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431438" y="5124344"/>
              <a:ext cx="1993692" cy="595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6"/>
          <p:cNvSpPr/>
          <p:nvPr/>
        </p:nvSpPr>
        <p:spPr>
          <a:xfrm>
            <a:off x="5431438" y="3396709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/>
          </a:p>
        </p:txBody>
      </p:sp>
      <p:sp>
        <p:nvSpPr>
          <p:cNvPr id="167" name="Google Shape;167;p6">
            <a:hlinkClick action="ppaction://hlinksldjump" r:id="rId7"/>
          </p:cNvPr>
          <p:cNvSpPr/>
          <p:nvPr/>
        </p:nvSpPr>
        <p:spPr>
          <a:xfrm>
            <a:off x="5249055" y="1534687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78520" y="1213645"/>
            <a:ext cx="4611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Βλέπετε αυτό το σχόλιο κάτω από ένα αστείο βίντεο που έχετε παρακολουθήσει στο διαδίκτυο.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&#10;&#10;Description automatically generated" id="169" name="Google Shape;16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2807" y="2812510"/>
            <a:ext cx="4572001" cy="18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>
            <a:hlinkClick action="ppaction://hlinksldjump" r:id="rId9"/>
          </p:cNvPr>
          <p:cNvSpPr/>
          <p:nvPr/>
        </p:nvSpPr>
        <p:spPr>
          <a:xfrm>
            <a:off x="5343647" y="4639301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1387365" y="3396709"/>
            <a:ext cx="3443360" cy="30777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 σου άρεσε αυτό το βίντεο, θα σου αρέσει 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1387365" y="3704486"/>
            <a:ext cx="872359" cy="30777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το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/>
        </p:nvSpPr>
        <p:spPr>
          <a:xfrm>
            <a:off x="2930479" y="3061517"/>
            <a:ext cx="6305400" cy="2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Δεν γνωρίζετε αυτό το άτομο ή πού θα σας πάει ο σύνδεσμος, επομένως είναι καλύτερο να μην κάνετε κλικ σε αυτόν.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1245477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227" y="236415"/>
            <a:ext cx="53919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Μπράβο!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81" name="Google Shape;1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55" y="2608863"/>
            <a:ext cx="2104058" cy="211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7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183" name="Google Shape;183;p7">
              <a:hlinkClick action="ppaction://hlinksldjump" r:id="rId4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210393" y="6027376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7">
            <a:hlinkClick action="ppaction://hlinksldjump" r:id="rId5"/>
          </p:cNvPr>
          <p:cNvSpPr/>
          <p:nvPr/>
        </p:nvSpPr>
        <p:spPr>
          <a:xfrm>
            <a:off x="3140585" y="5756896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/>
        </p:nvSpPr>
        <p:spPr>
          <a:xfrm>
            <a:off x="2753193" y="2054811"/>
            <a:ext cx="5970666" cy="3387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γνωρίζετε αυτό το άτομο ή πού θα πάει ο σύνδεσμος, επομένως είναι καλύτερο να μην κάνετε κλικ σε αυτόν.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l-G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Μπορεί να είναι ένας ιός ή κάτι που δε θέλετε να δείτε.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1245477" y="138264"/>
            <a:ext cx="3830485" cy="1398486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138262"/>
            <a:ext cx="4207239" cy="13984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278227" y="236415"/>
            <a:ext cx="5391920" cy="11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Προσοχή</a:t>
            </a:r>
            <a:endParaRPr b="1"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94" name="Google Shape;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256" y="2636438"/>
            <a:ext cx="2279510" cy="205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8"/>
          <p:cNvGrpSpPr/>
          <p:nvPr/>
        </p:nvGrpSpPr>
        <p:grpSpPr>
          <a:xfrm>
            <a:off x="3210393" y="5880197"/>
            <a:ext cx="5563850" cy="701395"/>
            <a:chOff x="3210393" y="5880197"/>
            <a:chExt cx="5563850" cy="701395"/>
          </a:xfrm>
        </p:grpSpPr>
        <p:sp>
          <p:nvSpPr>
            <p:cNvPr id="196" name="Google Shape;196;p8">
              <a:hlinkClick action="ppaction://hlinksldjump" r:id="rId4"/>
            </p:cNvPr>
            <p:cNvSpPr/>
            <p:nvPr/>
          </p:nvSpPr>
          <p:spPr>
            <a:xfrm>
              <a:off x="3210393" y="5880197"/>
              <a:ext cx="5563850" cy="70139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210393" y="6027376"/>
              <a:ext cx="5563850" cy="4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Κάντε κλικ για να δείτε το επόμενο παράδειγμα</a:t>
              </a:r>
              <a:endParaRPr b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8">
            <a:hlinkClick action="ppaction://hlinksldjump" r:id="rId5"/>
          </p:cNvPr>
          <p:cNvSpPr/>
          <p:nvPr/>
        </p:nvSpPr>
        <p:spPr>
          <a:xfrm>
            <a:off x="3160719" y="5830320"/>
            <a:ext cx="5703465" cy="889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1666873" y="245702"/>
            <a:ext cx="1923870" cy="554448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-2" y="245701"/>
            <a:ext cx="3195736" cy="5544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197503" y="245700"/>
            <a:ext cx="3195736" cy="52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Κλικ ή Αποφυγή;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>
            <a:hlinkClick action="ppaction://hlinksldjump" r:id="rId3"/>
          </p:cNvPr>
          <p:cNvSpPr/>
          <p:nvPr/>
        </p:nvSpPr>
        <p:spPr>
          <a:xfrm>
            <a:off x="5431438" y="1813810"/>
            <a:ext cx="1993692" cy="99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shape&#10;&#10;Description automatically generated" id="208" name="Google Shape;208;p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15871" l="21853" r="21224" t="15051"/>
          <a:stretch/>
        </p:blipFill>
        <p:spPr>
          <a:xfrm>
            <a:off x="7655620" y="1708751"/>
            <a:ext cx="1024012" cy="12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9"/>
          <p:cNvSpPr/>
          <p:nvPr/>
        </p:nvSpPr>
        <p:spPr>
          <a:xfrm>
            <a:off x="5431438" y="1842133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Κλικ</a:t>
            </a:r>
            <a:endParaRPr b="1"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9"/>
          <p:cNvGrpSpPr/>
          <p:nvPr/>
        </p:nvGrpSpPr>
        <p:grpSpPr>
          <a:xfrm>
            <a:off x="5431438" y="4800961"/>
            <a:ext cx="3349341" cy="1242699"/>
            <a:chOff x="5431438" y="4800961"/>
            <a:chExt cx="3349341" cy="1242699"/>
          </a:xfrm>
        </p:grpSpPr>
        <p:pic>
          <p:nvPicPr>
            <p:cNvPr descr="A picture containing shape&#10;&#10;Description automatically generated" id="211" name="Google Shape;211;p9"/>
            <p:cNvPicPr preferRelativeResize="0"/>
            <p:nvPr/>
          </p:nvPicPr>
          <p:blipFill rotWithShape="1">
            <a:blip r:embed="rId6">
              <a:alphaModFix/>
            </a:blip>
            <a:srcRect b="15875" l="15982" r="16583" t="15789"/>
            <a:stretch/>
          </p:blipFill>
          <p:spPr>
            <a:xfrm>
              <a:off x="7554473" y="4800961"/>
              <a:ext cx="1226306" cy="124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9"/>
            <p:cNvSpPr/>
            <p:nvPr/>
          </p:nvSpPr>
          <p:spPr>
            <a:xfrm>
              <a:off x="5431438" y="4922962"/>
              <a:ext cx="1993692" cy="998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431438" y="5124344"/>
              <a:ext cx="1993692" cy="595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-GR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Αποφυγή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9"/>
          <p:cNvSpPr/>
          <p:nvPr/>
        </p:nvSpPr>
        <p:spPr>
          <a:xfrm>
            <a:off x="5431438" y="3396709"/>
            <a:ext cx="1993692" cy="942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ή</a:t>
            </a:r>
            <a:endParaRPr/>
          </a:p>
        </p:txBody>
      </p:sp>
      <p:sp>
        <p:nvSpPr>
          <p:cNvPr id="215" name="Google Shape;215;p9">
            <a:hlinkClick action="ppaction://hlinksldjump" r:id="rId7"/>
          </p:cNvPr>
          <p:cNvSpPr/>
          <p:nvPr/>
        </p:nvSpPr>
        <p:spPr>
          <a:xfrm>
            <a:off x="5249055" y="1473162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478520" y="1213645"/>
            <a:ext cx="46119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Αυτό το αναδυόμενο παράθυρο εμφανίζεται ενώ είστε συνδεδεμένοι.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" id="217" name="Google Shape;217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520" y="2547917"/>
            <a:ext cx="4214486" cy="225304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>
            <a:hlinkClick action="ppaction://hlinksldjump" r:id="rId9"/>
          </p:cNvPr>
          <p:cNvSpPr/>
          <p:nvPr/>
        </p:nvSpPr>
        <p:spPr>
          <a:xfrm>
            <a:off x="5249055" y="4527900"/>
            <a:ext cx="3589186" cy="1713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657114" y="2659062"/>
            <a:ext cx="3857297" cy="46166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ΣΥΓΧΑΡΗΤΗΡΙΑ!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657703" y="3544569"/>
            <a:ext cx="3857297" cy="6463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είναι αστείο!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Είσαι ο 1.000.000 επισκέπτης μας! 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657114" y="4200641"/>
            <a:ext cx="3831049" cy="3777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5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Πάτα εδώ για να πάρεις το δώρο σου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2019-10-29T11:27:17Z</dcterms:created>
  <dc:creator>Kate Edwards</dc:creator>
</cp:coreProperties>
</file>