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iKpYfoSb0A4mTkR+YS7B/uvQGR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Οδηγίες εκπαιδευτικού: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Ποιο είναι το αποτέλεσμα του </a:t>
            </a: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Λεόν</a:t>
            </a:r>
            <a:r>
              <a:rPr lang="el-GR"/>
              <a:t> που συνεχίζει να πιέζει τον </a:t>
            </a: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Τζακ</a:t>
            </a:r>
            <a:r>
              <a:rPr lang="el-GR"/>
              <a:t> για να πάρει την εικόνα της </a:t>
            </a: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Μία</a:t>
            </a:r>
            <a:r>
              <a:rPr lang="el-GR"/>
              <a:t>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 Λέον κάνει τον Τζακ να νιώθει αμήχανα που δεν έχει ακόμα τη φωτογραφία, κάτι που τον κάνει να θυμώνει με τη Μία.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Επηρεάζεται περισσότερο από τον </a:t>
            </a: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Λεόν</a:t>
            </a:r>
            <a:r>
              <a:rPr lang="el-GR"/>
              <a:t> παρά να επηρεάζεται από αυτά που είπε η Μία.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ΚΟΡΥΦΑΙΑ ΣΥΜΒΟΥΛΗ – Το να πιέζετε κάποιον στο διαδίκτυο ενάντια στις επιθυμίες του δεν είναι σωστό </a:t>
            </a:r>
            <a:r>
              <a:rPr lang="el-GR"/>
              <a:t>– θα μπορούσατε να χάσετε φιλίες αν το κάνετε.</a:t>
            </a:r>
            <a:endParaRPr/>
          </a:p>
        </p:txBody>
      </p:sp>
      <p:sp>
        <p:nvSpPr>
          <p:cNvPr id="219" name="Google Shape;21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Οδηγίες εκπαιδευτικού: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Ο Τζακ συνεχίζει να πιέζει τη Μία να του στείλει τη φωτογραφία.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Τι θα μπορούσε να συμβεί αν τη στείλει;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Παρόλο που υπόσχεται να μην τη δείξει σε κανέναν, μόλις σταλεί η εικόνα, η Μία έχει χάσει τον έλεγχο της.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 Τζακ θα έχει/έχει στην κατοχή του μια εικόνα και θα μπορούσε να μπει σε μπελάδες αν συλληφθεί καθώς είναι παράνομο.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Εάν ο Τζακ μοιραστεί την εικόνα με οποιονδήποτε, αυτό είναι επίσης παράνομο.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Αν τη μοιραστεί, η Μία θα είναι σε ευάλωτη θέση, καθώς η εικόνα θα μπορούσε να κοινοποιηθεί περαιτέρω σε άτομα που δε γνωρίζει κανείς από τους δύο.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ΣΗΜΑΝΤΙΚΗ ΣΥΜΒΟΥΛΗ </a:t>
            </a:r>
            <a:r>
              <a:rPr lang="el-GR"/>
              <a:t>– Υπάρχει μεγάλο ρίσκο – η αποστολή, η κοινή χρήση ή η κατοχή μιας γυμνής φωτογραφίας κάποιου θα τους φέρει όλους σε μια επικίνδυνη κατάσταση.</a:t>
            </a:r>
            <a:endParaRPr/>
          </a:p>
        </p:txBody>
      </p:sp>
      <p:sp>
        <p:nvSpPr>
          <p:cNvPr id="232" name="Google Shape;23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Οδηγίες εκπαιδευτικού: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Ο </a:t>
            </a:r>
            <a:r>
              <a:rPr b="1" lang="el-GR" sz="1200">
                <a:latin typeface="Calibri"/>
                <a:ea typeface="Calibri"/>
                <a:cs typeface="Calibri"/>
                <a:sym typeface="Calibri"/>
              </a:rPr>
              <a:t>Λεόν</a:t>
            </a:r>
            <a:r>
              <a:rPr b="1" lang="el-GR"/>
              <a:t> γνωρίζει την κοπέλα του στην πραγματική ζωή, αλλά ο </a:t>
            </a:r>
            <a:r>
              <a:rPr b="1" lang="el-GR" sz="1200">
                <a:latin typeface="Calibri"/>
                <a:ea typeface="Calibri"/>
                <a:cs typeface="Calibri"/>
                <a:sym typeface="Calibri"/>
              </a:rPr>
              <a:t>Τζακ</a:t>
            </a:r>
            <a:r>
              <a:rPr b="1" lang="el-GR"/>
              <a:t> γνωρίζει τη </a:t>
            </a:r>
            <a:r>
              <a:rPr b="1" lang="el-GR" sz="1200">
                <a:latin typeface="Calibri"/>
                <a:ea typeface="Calibri"/>
                <a:cs typeface="Calibri"/>
                <a:sym typeface="Calibri"/>
              </a:rPr>
              <a:t>Μία</a:t>
            </a:r>
            <a:r>
              <a:rPr b="1" lang="el-GR"/>
              <a:t> μόνο διαδικτυακά.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Πιστεύεις ότι και οι δύο σχέσεις είναι ίδιες;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 Τζακ δεν έχει γνωρίσει ποτέ τη Μία και η σχέση τους έχει δημιουργηθεί διαδικτυακά.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Παρόλο που έχουν πολλά κοινά και έχουν περάσει πολύ χρόνο στην επικοινωνία τους στο διαδίκτυο, εξακολουθούν να είναι ουσιαστικά ξένοι αφού δεν έχουν συναντηθεί ποτέ.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ΚΟΡΥΦΑΙΑ ΣΥΜΒΟΥΛΗ – Εάν γνωρίζετε κάποιον μόνο στο διαδίκτυο, είναι άγνωστος – μην μοιράζεστε ποτέ τίποτα προσωπικό με έναν φίλο που γνωρίζετε μόνο στο διαδίκτυο.</a:t>
            </a:r>
            <a:endParaRPr b="1"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Οδηγίες εκπαιδευτικού: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 </a:t>
            </a: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Λεόν</a:t>
            </a:r>
            <a:r>
              <a:rPr lang="el-GR"/>
              <a:t> στέλνει στον </a:t>
            </a: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Τζακ</a:t>
            </a:r>
            <a:r>
              <a:rPr lang="el-GR"/>
              <a:t> μια φωτογραφία της κοπέλας του, την οποία ο </a:t>
            </a: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Τζακ</a:t>
            </a:r>
            <a:r>
              <a:rPr lang="el-GR"/>
              <a:t> κρατά στο τηλέφωνό του. Τι λάθος κάνει ο Τζακ κρατώντας την εικόνα;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 </a:t>
            </a: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Λεόν</a:t>
            </a:r>
            <a:r>
              <a:rPr lang="el-GR"/>
              <a:t> μοιράζεται μια προσωπική φωτογραφία της κοπέλας του, χωρίς τη συγκατάθεσή της, αυτό είναι το πρώτο παράδειγμα sexting σε αυτό το σενάριο.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Αυτό παραβαίνει το νόμο και ο Τζακ θέτει τον εαυτό του σε κίνδυνο εδώ.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-G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Ένας νέος παραβαίνει το νόμο εάν: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1" lang="el-G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τραβήξει μια γυμνή, σχεδόν γυμνή ή με εσώρουχα φωτογραφία ή βίντεο του εαυτού του ή ενός φίλου του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1" lang="el-G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μοιραστεί μια γυμνή, σχεδόν γυμνή ή με εσώρουχα φωτογραφία ή βίντεο ενός παιδιού, ακόμα κι αν κοινοποιείται μεταξύ παιδιών της ίδιας ηλικίας και έχουν ρωτήσει αν είναι εντάξει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1" lang="el-G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αποθηκεύσει ή έχει στη συσκευή του (τηλέφωνο, tablet, υπολογιστής κ.λπ.) μια γυμνή, σχεδόν γυμνή ή με εσώρουχα φωτογραφία ή βίντεο ενός παιδιού, ακόμα κι αν το παιδί είπε ότι ήταν εντάξει.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ΚΟΡΥΦΑΙΑ ΣΥΜΒΟΥΛΗ – Σκεφτείτε τις εικόνες που έχετε στο τηλέφωνο, το tablet και τον υπολογιστή σας – ορισμένες εικόνες μπορεί να αναστατώσουν άλλα άτομα ή να σας φέρουν σε μπελάδες.</a:t>
            </a:r>
            <a:endParaRPr/>
          </a:p>
        </p:txBody>
      </p:sp>
      <p:sp>
        <p:nvSpPr>
          <p:cNvPr id="127" name="Google Shape;12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Οδηγίες εκπαιδευτικού: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Γιατί πιστεύεις ότι ο </a:t>
            </a:r>
            <a:r>
              <a:rPr b="1" lang="el-GR" sz="1200">
                <a:latin typeface="Calibri"/>
                <a:ea typeface="Calibri"/>
                <a:cs typeface="Calibri"/>
                <a:sym typeface="Calibri"/>
              </a:rPr>
              <a:t>Λέον</a:t>
            </a:r>
            <a:r>
              <a:rPr b="1" lang="el-GR"/>
              <a:t> αποκαλεί τον </a:t>
            </a:r>
            <a:r>
              <a:rPr b="1" lang="el-GR" sz="1200">
                <a:latin typeface="Calibri"/>
                <a:ea typeface="Calibri"/>
                <a:cs typeface="Calibri"/>
                <a:sym typeface="Calibri"/>
              </a:rPr>
              <a:t>Τζακ</a:t>
            </a:r>
            <a:r>
              <a:rPr b="1" lang="el-GR"/>
              <a:t> ξενέρωτο;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 Τζακ δέχεται πίεση από τους συνομηλίκους του </a:t>
            </a: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Λέον</a:t>
            </a:r>
            <a:r>
              <a:rPr lang="el-GR"/>
              <a:t> να αντιγράψει αυτό που έχει κάνει με τη δική του φίλη.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Προσπαθεί να κάνει τον Τζακ να νιώσει ανόητος ή ότι τον αφήνουν απέξω επειδή δεν έχει προσωπικές φωτογραφίες της Μία.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ΚΟΡΥΦΑΙΑ ΣΥΜΒΟΥΛΗ – Να είστε ο εαυτός σας στο διαδίκτυο. </a:t>
            </a:r>
            <a:r>
              <a:rPr lang="el-GR"/>
              <a:t>Δεν χρειάζεται να αντιγράψετε αυτό που κάνουν οι άλλοι.</a:t>
            </a:r>
            <a:endParaRPr/>
          </a:p>
        </p:txBody>
      </p:sp>
      <p:sp>
        <p:nvSpPr>
          <p:cNvPr id="170" name="Google Shape;17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Οδηγίες εκπαιδευτικού: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Τι πιστεύετε για την απάντηση του Τζακ όταν η Μία λέει όχι να του στείλει τη φωτογραφία;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 Τζακ δεν ακούει ούτε σέβεται τη Μία εδώ.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Είναι ξεκάθαρη ότι δεν θέλει να του στείλει τη φωτογραφία και αντί να το δεχτεί, της ασκεί επιπλέον πίεση και απειλεί να τερματίσει τη σχέση τους.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ΚΟΡΥΦΑΙΑ ΣΥΜΒΟΥΛΗ – Να δείχνετε πάντα σεβασμό στο διαδίκτυο </a:t>
            </a:r>
            <a:r>
              <a:rPr lang="el-GR"/>
              <a:t>– όλοι έχουν το δικαίωμα να πουν όχι εάν δεν θέλουν να κάνουν κάτι στο διαδίκτυο.</a:t>
            </a:r>
            <a:endParaRPr/>
          </a:p>
        </p:txBody>
      </p:sp>
      <p:sp>
        <p:nvSpPr>
          <p:cNvPr id="198" name="Google Shape;19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2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1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23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BEEFF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-1259782">
            <a:off x="7507979" y="-2185810"/>
            <a:ext cx="3813080" cy="379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746106" y="5025414"/>
            <a:ext cx="3813080" cy="37984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://www.childnet.com/star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12.xml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1256624" y="2604212"/>
            <a:ext cx="6511481" cy="2039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Πιέζοντας άλλους για κοινή χρήση προσωπικών εικόνων στο διαδίκτυο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180479" y="1577994"/>
            <a:ext cx="2593980" cy="564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5910" y="409146"/>
            <a:ext cx="4512179" cy="1027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2717" y="6137691"/>
            <a:ext cx="1765309" cy="4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2098176" y="4881625"/>
            <a:ext cx="4788619" cy="847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childnet.com/star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9919" y="6110562"/>
            <a:ext cx="1528402" cy="53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6083434"/>
            <a:ext cx="1215388" cy="5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/>
          <p:nvPr/>
        </p:nvSpPr>
        <p:spPr>
          <a:xfrm>
            <a:off x="402431" y="3209709"/>
            <a:ext cx="83391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Αργότερα εκείνη την ημέρα, ο Λεόν έστειλε μήνυμα στον Τζακ ρωτώντας αν είχε τη φωτογραφία.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402432" y="1452562"/>
            <a:ext cx="4771301" cy="1259107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πες σου έστειλε η Μία τη φωτογραφία;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402431" y="4266769"/>
            <a:ext cx="833913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Παρόλο που η Μία είπε ότι δεν ήθελε να το κάνει, ο Τζακ νιώθει ότι η Μία τον κάνει να φαίνεται ανόητος.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Ένιωσε αμήχανα να πει στον Λέον ότι δεν την είχε.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10"/>
          <p:cNvGrpSpPr/>
          <p:nvPr/>
        </p:nvGrpSpPr>
        <p:grpSpPr>
          <a:xfrm>
            <a:off x="0" y="182659"/>
            <a:ext cx="5413664" cy="658835"/>
            <a:chOff x="0" y="182659"/>
            <a:chExt cx="4109545" cy="658835"/>
          </a:xfrm>
        </p:grpSpPr>
        <p:grpSp>
          <p:nvGrpSpPr>
            <p:cNvPr id="225" name="Google Shape;225;p10"/>
            <p:cNvGrpSpPr/>
            <p:nvPr/>
          </p:nvGrpSpPr>
          <p:grpSpPr>
            <a:xfrm>
              <a:off x="0" y="245701"/>
              <a:ext cx="4109545" cy="554449"/>
              <a:chOff x="0" y="245701"/>
              <a:chExt cx="4766252" cy="554449"/>
            </a:xfrm>
          </p:grpSpPr>
          <p:sp>
            <p:nvSpPr>
              <p:cNvPr id="226" name="Google Shape;226;p10"/>
              <p:cNvSpPr/>
              <p:nvPr/>
            </p:nvSpPr>
            <p:spPr>
              <a:xfrm>
                <a:off x="3208833" y="245702"/>
                <a:ext cx="1557419" cy="554448"/>
              </a:xfrm>
              <a:prstGeom prst="flowChartInputOutpu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0"/>
              <p:cNvSpPr/>
              <p:nvPr/>
            </p:nvSpPr>
            <p:spPr>
              <a:xfrm>
                <a:off x="0" y="245701"/>
                <a:ext cx="4413380" cy="5544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8" name="Google Shape;228;p10"/>
            <p:cNvSpPr/>
            <p:nvPr/>
          </p:nvSpPr>
          <p:spPr>
            <a:xfrm>
              <a:off x="161104" y="182659"/>
              <a:ext cx="3805293" cy="658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Πιέζοντας τους άλλους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/>
          <p:nvPr/>
        </p:nvSpPr>
        <p:spPr>
          <a:xfrm>
            <a:off x="582385" y="3312493"/>
            <a:ext cx="79792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Τζακ αποφάσισε να ρωτήσει τη Μία για τελευταία φορά.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2358736" y="1410924"/>
            <a:ext cx="5891637" cy="1489931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Στείλε μου τη φωτογραφία. Μπορείς να με εμπιστευτείς. Υπόσχομαι να μην τη δείξω σε κανέναν!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>
            <a:hlinkClick action="ppaction://hlinksldjump" r:id="rId3"/>
          </p:cNvPr>
          <p:cNvSpPr/>
          <p:nvPr/>
        </p:nvSpPr>
        <p:spPr>
          <a:xfrm>
            <a:off x="1120474" y="4134689"/>
            <a:ext cx="7687726" cy="1507918"/>
          </a:xfrm>
          <a:prstGeom prst="roundRect">
            <a:avLst>
              <a:gd fmla="val 16667" name="adj"/>
            </a:avLst>
          </a:prstGeom>
          <a:solidFill>
            <a:srgbClr val="00A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Ποιες φωτογραφίες μπορείτε να ζητήσετε από κάποιον να τις μοιραστεί στο διαδίκτυο; Και ποιες όχι;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37" name="Google Shape;23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4635" y="2496241"/>
            <a:ext cx="357599" cy="35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38" name="Google Shape;23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9714" y="2496241"/>
            <a:ext cx="357599" cy="3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1"/>
          <p:cNvSpPr txBox="1"/>
          <p:nvPr/>
        </p:nvSpPr>
        <p:spPr>
          <a:xfrm>
            <a:off x="6641954" y="5894751"/>
            <a:ext cx="227645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Κάντε κλικ για να μάθετε…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11"/>
          <p:cNvGrpSpPr/>
          <p:nvPr/>
        </p:nvGrpSpPr>
        <p:grpSpPr>
          <a:xfrm>
            <a:off x="0" y="182659"/>
            <a:ext cx="5143500" cy="1251625"/>
            <a:chOff x="0" y="182659"/>
            <a:chExt cx="4109545" cy="1251625"/>
          </a:xfrm>
        </p:grpSpPr>
        <p:grpSp>
          <p:nvGrpSpPr>
            <p:cNvPr id="241" name="Google Shape;241;p11"/>
            <p:cNvGrpSpPr/>
            <p:nvPr/>
          </p:nvGrpSpPr>
          <p:grpSpPr>
            <a:xfrm>
              <a:off x="0" y="245701"/>
              <a:ext cx="4109545" cy="554449"/>
              <a:chOff x="0" y="245701"/>
              <a:chExt cx="4766252" cy="554449"/>
            </a:xfrm>
          </p:grpSpPr>
          <p:sp>
            <p:nvSpPr>
              <p:cNvPr id="242" name="Google Shape;242;p11"/>
              <p:cNvSpPr/>
              <p:nvPr/>
            </p:nvSpPr>
            <p:spPr>
              <a:xfrm>
                <a:off x="3208833" y="245702"/>
                <a:ext cx="1557419" cy="554448"/>
              </a:xfrm>
              <a:prstGeom prst="flowChartInputOutpu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1"/>
              <p:cNvSpPr/>
              <p:nvPr/>
            </p:nvSpPr>
            <p:spPr>
              <a:xfrm>
                <a:off x="0" y="245701"/>
                <a:ext cx="4413380" cy="5544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4" name="Google Shape;244;p11"/>
            <p:cNvSpPr/>
            <p:nvPr/>
          </p:nvSpPr>
          <p:spPr>
            <a:xfrm>
              <a:off x="161104" y="182659"/>
              <a:ext cx="3805293" cy="125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Πιέζοντας τους άλλους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"/>
          <p:cNvSpPr/>
          <p:nvPr/>
        </p:nvSpPr>
        <p:spPr>
          <a:xfrm>
            <a:off x="116848" y="1038498"/>
            <a:ext cx="4197259" cy="1206677"/>
          </a:xfrm>
          <a:prstGeom prst="roundRect">
            <a:avLst>
              <a:gd fmla="val 16667" name="adj"/>
            </a:avLst>
          </a:prstGeom>
          <a:solidFill>
            <a:srgbClr val="00A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Φωτογραφίες που μπορείτε να ζητήσετε από κάποιον στο διαδίκτυο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4765307" y="1038498"/>
            <a:ext cx="3904214" cy="1206677"/>
          </a:xfrm>
          <a:prstGeom prst="roundRect">
            <a:avLst>
              <a:gd fmla="val 16667" name="adj"/>
            </a:avLst>
          </a:prstGeom>
          <a:solidFill>
            <a:srgbClr val="00A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Φωτογραφίες που δεν κάνει να ζητήσετε από κάποιον στο διαδίκτυο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4420281" y="857250"/>
            <a:ext cx="34289" cy="5143500"/>
          </a:xfrm>
          <a:prstGeom prst="roundRect">
            <a:avLst>
              <a:gd fmla="val 16667" name="adj"/>
            </a:avLst>
          </a:prstGeom>
          <a:solidFill>
            <a:srgbClr val="00A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p12"/>
          <p:cNvGrpSpPr/>
          <p:nvPr/>
        </p:nvGrpSpPr>
        <p:grpSpPr>
          <a:xfrm>
            <a:off x="251790" y="2398939"/>
            <a:ext cx="4202781" cy="571500"/>
            <a:chOff x="335718" y="2055585"/>
            <a:chExt cx="5603709" cy="762000"/>
          </a:xfrm>
        </p:grpSpPr>
        <p:pic>
          <p:nvPicPr>
            <p:cNvPr descr="A close up of a logo&#10;&#10;Description automatically generated" id="254" name="Google Shape;25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5718" y="2055585"/>
              <a:ext cx="762000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12"/>
            <p:cNvSpPr/>
            <p:nvPr/>
          </p:nvSpPr>
          <p:spPr>
            <a:xfrm>
              <a:off x="1155203" y="2174976"/>
              <a:ext cx="4784224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Μια αστεία φωτογραφία τους.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2"/>
          <p:cNvGrpSpPr/>
          <p:nvPr/>
        </p:nvGrpSpPr>
        <p:grpSpPr>
          <a:xfrm>
            <a:off x="238081" y="3247777"/>
            <a:ext cx="4076027" cy="1384995"/>
            <a:chOff x="317439" y="3187370"/>
            <a:chExt cx="5434705" cy="1846660"/>
          </a:xfrm>
        </p:grpSpPr>
        <p:pic>
          <p:nvPicPr>
            <p:cNvPr descr="A close up of a logo&#10;&#10;Description automatically generated" id="257" name="Google Shape;257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7439" y="3470193"/>
              <a:ext cx="762000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12"/>
            <p:cNvSpPr/>
            <p:nvPr/>
          </p:nvSpPr>
          <p:spPr>
            <a:xfrm>
              <a:off x="1155202" y="3187370"/>
              <a:ext cx="4596942" cy="1846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Μια φωτογραφία που είπαν ότι θα σου στείλουν. Αλλά ούτε μία από τις φωτογραφίες δεξιά.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2"/>
          <p:cNvGrpSpPr/>
          <p:nvPr/>
        </p:nvGrpSpPr>
        <p:grpSpPr>
          <a:xfrm>
            <a:off x="238081" y="4646563"/>
            <a:ext cx="4076030" cy="1384995"/>
            <a:chOff x="317439" y="5052419"/>
            <a:chExt cx="5434708" cy="1846659"/>
          </a:xfrm>
        </p:grpSpPr>
        <p:pic>
          <p:nvPicPr>
            <p:cNvPr descr="A close up of a logo&#10;&#10;Description automatically generated" id="260" name="Google Shape;260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7439" y="5263230"/>
              <a:ext cx="762000" cy="761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12"/>
            <p:cNvSpPr/>
            <p:nvPr/>
          </p:nvSpPr>
          <p:spPr>
            <a:xfrm>
              <a:off x="1155205" y="5052419"/>
              <a:ext cx="4596942" cy="18466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Μια φωτογραφία που βρήκαν στο διαδίκτυο. Αλλά ούτε μία από τις φωτογραφίες στα δεξιά.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2"/>
          <p:cNvGrpSpPr/>
          <p:nvPr/>
        </p:nvGrpSpPr>
        <p:grpSpPr>
          <a:xfrm>
            <a:off x="4433989" y="2245177"/>
            <a:ext cx="4593163" cy="930728"/>
            <a:chOff x="5911985" y="1850570"/>
            <a:chExt cx="6124217" cy="1240970"/>
          </a:xfrm>
        </p:grpSpPr>
        <p:pic>
          <p:nvPicPr>
            <p:cNvPr descr="A close up of a logo&#10;&#10;Description automatically generated" id="263" name="Google Shape;263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11985" y="1850570"/>
              <a:ext cx="1240970" cy="12409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2"/>
            <p:cNvSpPr/>
            <p:nvPr/>
          </p:nvSpPr>
          <p:spPr>
            <a:xfrm>
              <a:off x="6957110" y="2047975"/>
              <a:ext cx="5079092" cy="984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Φωτογραφίες ή βίντεο με το γυμνό τους σώμα.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2"/>
          <p:cNvGrpSpPr/>
          <p:nvPr/>
        </p:nvGrpSpPr>
        <p:grpSpPr>
          <a:xfrm>
            <a:off x="4420280" y="3347626"/>
            <a:ext cx="4593163" cy="930728"/>
            <a:chOff x="5893706" y="3320502"/>
            <a:chExt cx="6124217" cy="1240970"/>
          </a:xfrm>
        </p:grpSpPr>
        <p:pic>
          <p:nvPicPr>
            <p:cNvPr descr="A close up of a logo&#10;&#10;Description automatically generated" id="266" name="Google Shape;266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93706" y="3320502"/>
              <a:ext cx="1240970" cy="12409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12"/>
            <p:cNvSpPr/>
            <p:nvPr/>
          </p:nvSpPr>
          <p:spPr>
            <a:xfrm>
              <a:off x="6938831" y="3517907"/>
              <a:ext cx="5079092" cy="984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Φωτογραφίες ή βίντεο με εσώρουχα.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2"/>
          <p:cNvGrpSpPr/>
          <p:nvPr/>
        </p:nvGrpSpPr>
        <p:grpSpPr>
          <a:xfrm>
            <a:off x="4420280" y="4598132"/>
            <a:ext cx="4606872" cy="1384996"/>
            <a:chOff x="5893706" y="4987839"/>
            <a:chExt cx="6142496" cy="1846659"/>
          </a:xfrm>
        </p:grpSpPr>
        <p:pic>
          <p:nvPicPr>
            <p:cNvPr descr="A close up of a logo&#10;&#10;Description automatically generated" id="269" name="Google Shape;269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93706" y="4987839"/>
              <a:ext cx="1240970" cy="12409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12"/>
            <p:cNvSpPr/>
            <p:nvPr/>
          </p:nvSpPr>
          <p:spPr>
            <a:xfrm>
              <a:off x="6957110" y="4987840"/>
              <a:ext cx="5079092" cy="1846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Φωτογραφίες ή βίντεο με τα οποία κατεβάζουν τα ρούχα τους για να δείξουν τα εσώρουχά τους.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2"/>
          <p:cNvGrpSpPr/>
          <p:nvPr/>
        </p:nvGrpSpPr>
        <p:grpSpPr>
          <a:xfrm>
            <a:off x="0" y="182659"/>
            <a:ext cx="5217833" cy="1251625"/>
            <a:chOff x="0" y="182659"/>
            <a:chExt cx="4109545" cy="1251625"/>
          </a:xfrm>
        </p:grpSpPr>
        <p:grpSp>
          <p:nvGrpSpPr>
            <p:cNvPr id="272" name="Google Shape;272;p12"/>
            <p:cNvGrpSpPr/>
            <p:nvPr/>
          </p:nvGrpSpPr>
          <p:grpSpPr>
            <a:xfrm>
              <a:off x="0" y="245701"/>
              <a:ext cx="4109545" cy="554449"/>
              <a:chOff x="0" y="245701"/>
              <a:chExt cx="4766252" cy="554449"/>
            </a:xfrm>
          </p:grpSpPr>
          <p:sp>
            <p:nvSpPr>
              <p:cNvPr id="273" name="Google Shape;273;p12"/>
              <p:cNvSpPr/>
              <p:nvPr/>
            </p:nvSpPr>
            <p:spPr>
              <a:xfrm>
                <a:off x="3208833" y="245702"/>
                <a:ext cx="1557419" cy="554448"/>
              </a:xfrm>
              <a:prstGeom prst="flowChartInputOutpu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2"/>
              <p:cNvSpPr/>
              <p:nvPr/>
            </p:nvSpPr>
            <p:spPr>
              <a:xfrm>
                <a:off x="0" y="245701"/>
                <a:ext cx="4413380" cy="5544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" name="Google Shape;275;p12"/>
            <p:cNvSpPr/>
            <p:nvPr/>
          </p:nvSpPr>
          <p:spPr>
            <a:xfrm>
              <a:off x="161104" y="182659"/>
              <a:ext cx="3805293" cy="125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Πιέζοντας τους άλλους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/>
          <p:nvPr/>
        </p:nvSpPr>
        <p:spPr>
          <a:xfrm>
            <a:off x="1975944" y="1968615"/>
            <a:ext cx="68107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Δεν είναι σωστό να προσπαθείς να κάνεις κάποιον να κάνει κάτι που δεν θέλει.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1950482" y="2807316"/>
            <a:ext cx="681070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 κάποιος σου πει «όχι», τότε είναι σημαντικό να το σεβαστείς. Θα μπορούσατε να πείτε συγγνώμη ή να ζητήσετε βοήθεια από έναν ενήλικα εάν δεν είστε σίγουροι τι να κάνετε στη συνέχεια.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3"/>
          <p:cNvSpPr txBox="1"/>
          <p:nvPr/>
        </p:nvSpPr>
        <p:spPr>
          <a:xfrm>
            <a:off x="1975944" y="4384681"/>
            <a:ext cx="6810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κάποιος σε πιέζει να αναγκάσεις κάποιον να κάνει κάτι που δεν θέλει, μίλησε αμέσως σε έναν έμπιστο ενήλικα. Ένας γονέας, ένας κηδεμόνας ή ένας δάσκαλος θα μπορούσαν όλοι να σε βοηθήσουν.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" name="Google Shape;283;p13"/>
          <p:cNvGrpSpPr/>
          <p:nvPr/>
        </p:nvGrpSpPr>
        <p:grpSpPr>
          <a:xfrm>
            <a:off x="677060" y="1704635"/>
            <a:ext cx="1248013" cy="1248013"/>
            <a:chOff x="294944" y="1071705"/>
            <a:chExt cx="1664017" cy="1664017"/>
          </a:xfrm>
        </p:grpSpPr>
        <p:pic>
          <p:nvPicPr>
            <p:cNvPr descr="A close up of a logo&#10;&#10;Description automatically generated" id="284" name="Google Shape;28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6755" y="1295531"/>
              <a:ext cx="1140396" cy="1140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logo&#10;&#10;Description automatically generated" id="285" name="Google Shape;285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4944" y="1071705"/>
              <a:ext cx="1664017" cy="16640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" name="Google Shape;286;p13"/>
          <p:cNvGrpSpPr/>
          <p:nvPr/>
        </p:nvGrpSpPr>
        <p:grpSpPr>
          <a:xfrm>
            <a:off x="382814" y="2989887"/>
            <a:ext cx="1542259" cy="879882"/>
            <a:chOff x="94153" y="2859140"/>
            <a:chExt cx="2056343" cy="1173176"/>
          </a:xfrm>
        </p:grpSpPr>
        <p:sp>
          <p:nvSpPr>
            <p:cNvPr id="287" name="Google Shape;287;p13"/>
            <p:cNvSpPr txBox="1"/>
            <p:nvPr/>
          </p:nvSpPr>
          <p:spPr>
            <a:xfrm>
              <a:off x="94153" y="3167390"/>
              <a:ext cx="1173177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ΟΧΙ =</a:t>
              </a:r>
              <a:endParaRPr/>
            </a:p>
          </p:txBody>
        </p:sp>
        <p:pic>
          <p:nvPicPr>
            <p:cNvPr descr="A close up of a logo&#10;&#10;Description automatically generated" id="288" name="Google Shape;288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7320" y="2859140"/>
              <a:ext cx="1173176" cy="11731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close up of a logo&#10;&#10;Description automatically generated" id="289" name="Google Shape;28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9038" y="4215394"/>
            <a:ext cx="1404055" cy="1404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13"/>
          <p:cNvGrpSpPr/>
          <p:nvPr/>
        </p:nvGrpSpPr>
        <p:grpSpPr>
          <a:xfrm>
            <a:off x="0" y="182659"/>
            <a:ext cx="5143500" cy="1251625"/>
            <a:chOff x="0" y="182659"/>
            <a:chExt cx="4109545" cy="1251625"/>
          </a:xfrm>
        </p:grpSpPr>
        <p:grpSp>
          <p:nvGrpSpPr>
            <p:cNvPr id="291" name="Google Shape;291;p13"/>
            <p:cNvGrpSpPr/>
            <p:nvPr/>
          </p:nvGrpSpPr>
          <p:grpSpPr>
            <a:xfrm>
              <a:off x="0" y="245701"/>
              <a:ext cx="4109545" cy="554449"/>
              <a:chOff x="0" y="245701"/>
              <a:chExt cx="4766252" cy="554449"/>
            </a:xfrm>
          </p:grpSpPr>
          <p:sp>
            <p:nvSpPr>
              <p:cNvPr id="292" name="Google Shape;292;p13"/>
              <p:cNvSpPr/>
              <p:nvPr/>
            </p:nvSpPr>
            <p:spPr>
              <a:xfrm>
                <a:off x="3208833" y="245702"/>
                <a:ext cx="1557419" cy="554448"/>
              </a:xfrm>
              <a:prstGeom prst="flowChartInputOutpu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0" y="245701"/>
                <a:ext cx="4413380" cy="5544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4" name="Google Shape;294;p13"/>
            <p:cNvSpPr/>
            <p:nvPr/>
          </p:nvSpPr>
          <p:spPr>
            <a:xfrm>
              <a:off x="161104" y="182659"/>
              <a:ext cx="3805293" cy="125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Πιέζοντας τους άλλους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13"/>
          <p:cNvSpPr/>
          <p:nvPr/>
        </p:nvSpPr>
        <p:spPr>
          <a:xfrm>
            <a:off x="2381349" y="1115316"/>
            <a:ext cx="4372241" cy="738664"/>
          </a:xfrm>
          <a:prstGeom prst="roundRect">
            <a:avLst>
              <a:gd fmla="val 16667" name="adj"/>
            </a:avLst>
          </a:prstGeom>
          <a:solidFill>
            <a:srgbClr val="00A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Τελικές συμβουλές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3719551" y="2418566"/>
            <a:ext cx="5100506" cy="1655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Θα σκεφτούμε τις επιλογές που μπορούμε να κάνουμε στο διαδίκτυο και πώς να αποφύγουμε καταστάσεις που προκαλούν αναστάτωση.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3710618" y="4190193"/>
            <a:ext cx="5276675" cy="1655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Βοηθητικά θα δούμε την ιστορία για το τι συνέβη όταν ο Τζακ πίεσε τη φίλη του Μία να του στείλει μια πολύ προσωπική φωτογραφία.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2"/>
          <p:cNvGrpSpPr/>
          <p:nvPr/>
        </p:nvGrpSpPr>
        <p:grpSpPr>
          <a:xfrm>
            <a:off x="0" y="234650"/>
            <a:ext cx="7282602" cy="2039020"/>
            <a:chOff x="0" y="268354"/>
            <a:chExt cx="3985592" cy="841255"/>
          </a:xfrm>
        </p:grpSpPr>
        <p:sp>
          <p:nvSpPr>
            <p:cNvPr id="102" name="Google Shape;102;p2"/>
            <p:cNvSpPr/>
            <p:nvPr/>
          </p:nvSpPr>
          <p:spPr>
            <a:xfrm>
              <a:off x="1868557" y="268355"/>
              <a:ext cx="2117035" cy="841254"/>
            </a:xfrm>
            <a:prstGeom prst="flowChartInputOutpu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0" y="268354"/>
              <a:ext cx="2782957" cy="84125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7869" y="268354"/>
              <a:ext cx="3638096" cy="841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Πίεση από άλλους για κοινή χρήση προσωπικών εικόνων στο διαδίκτυο</a:t>
              </a:r>
              <a:endParaRPr b="1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501210" y="2418566"/>
            <a:ext cx="2913077" cy="3221322"/>
            <a:chOff x="7642370" y="2065789"/>
            <a:chExt cx="3884103" cy="4295097"/>
          </a:xfrm>
        </p:grpSpPr>
        <p:pic>
          <p:nvPicPr>
            <p:cNvPr descr="A close up of a logo&#10;&#10;Description automatically generated" id="106" name="Google Shape;106;p2"/>
            <p:cNvPicPr preferRelativeResize="0"/>
            <p:nvPr/>
          </p:nvPicPr>
          <p:blipFill rotWithShape="1">
            <a:blip r:embed="rId3">
              <a:alphaModFix/>
            </a:blip>
            <a:srcRect b="24448" l="15020" r="14012" t="25737"/>
            <a:stretch/>
          </p:blipFill>
          <p:spPr>
            <a:xfrm>
              <a:off x="7642370" y="2065789"/>
              <a:ext cx="3884103" cy="27264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2"/>
            <p:cNvSpPr/>
            <p:nvPr/>
          </p:nvSpPr>
          <p:spPr>
            <a:xfrm>
              <a:off x="8069943" y="4792211"/>
              <a:ext cx="3207658" cy="1568675"/>
            </a:xfrm>
            <a:prstGeom prst="snip1Rect">
              <a:avLst>
                <a:gd fmla="val 16667" name="adj"/>
              </a:avLst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Η επιλογή σου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623455" y="4472424"/>
            <a:ext cx="8320520" cy="173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Είναι φίλοι εδώ και 10 χρόνια. 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Λεόν και ο Τζακ έχουν και οι δύο κοπέλες. Ο Λεόν γνώρισε την κοπέλα του στο σχολείο και ο Τζακ τη φίλη του, Μία, στο διαδίκτυο ενώ έπαιζε ένα παιχνίδι.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1485899" y="3553033"/>
            <a:ext cx="2046515" cy="865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Αυτός είναι ο </a:t>
            </a: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Τζακ</a:t>
            </a: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young person wearing a suit and tie&#10;&#10;Description automatically generated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22669" r="17685" t="9947"/>
          <a:stretch/>
        </p:blipFill>
        <p:spPr>
          <a:xfrm>
            <a:off x="1485899" y="1390933"/>
            <a:ext cx="2046515" cy="2060123"/>
          </a:xfrm>
          <a:prstGeom prst="roundRect">
            <a:avLst>
              <a:gd fmla="val 7423" name="adj"/>
            </a:avLst>
          </a:prstGeom>
          <a:noFill/>
          <a:ln>
            <a:noFill/>
          </a:ln>
        </p:spPr>
      </p:pic>
      <p:grpSp>
        <p:nvGrpSpPr>
          <p:cNvPr id="116" name="Google Shape;116;p3"/>
          <p:cNvGrpSpPr/>
          <p:nvPr/>
        </p:nvGrpSpPr>
        <p:grpSpPr>
          <a:xfrm>
            <a:off x="4743450" y="1390933"/>
            <a:ext cx="2914651" cy="3003875"/>
            <a:chOff x="6324599" y="711577"/>
            <a:chExt cx="3886201" cy="4005167"/>
          </a:xfrm>
        </p:grpSpPr>
        <p:sp>
          <p:nvSpPr>
            <p:cNvPr id="117" name="Google Shape;117;p3"/>
            <p:cNvSpPr/>
            <p:nvPr/>
          </p:nvSpPr>
          <p:spPr>
            <a:xfrm>
              <a:off x="6324599" y="3563180"/>
              <a:ext cx="3886201" cy="1153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Και αυτός είναι ο φίλος του Τζακ, </a:t>
              </a:r>
              <a:r>
                <a:rPr b="1" lang="el-G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Λεόν</a:t>
              </a:r>
              <a:r>
                <a:rPr lang="el-G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pic>
          <p:nvPicPr>
            <p:cNvPr descr="A person smiling for the camera&#10;&#10;Description automatically generated" id="118" name="Google Shape;118;p3"/>
            <p:cNvPicPr preferRelativeResize="0"/>
            <p:nvPr/>
          </p:nvPicPr>
          <p:blipFill rotWithShape="1">
            <a:blip r:embed="rId4">
              <a:alphaModFix/>
            </a:blip>
            <a:srcRect b="32105" l="7778" r="0" t="6666"/>
            <a:stretch/>
          </p:blipFill>
          <p:spPr>
            <a:xfrm>
              <a:off x="6805435" y="711577"/>
              <a:ext cx="2728686" cy="2717423"/>
            </a:xfrm>
            <a:prstGeom prst="roundRect">
              <a:avLst>
                <a:gd fmla="val 7900" name="adj"/>
              </a:avLst>
            </a:prstGeom>
            <a:noFill/>
            <a:ln>
              <a:noFill/>
            </a:ln>
          </p:spPr>
        </p:pic>
      </p:grpSp>
      <p:grpSp>
        <p:nvGrpSpPr>
          <p:cNvPr id="119" name="Google Shape;119;p3"/>
          <p:cNvGrpSpPr/>
          <p:nvPr/>
        </p:nvGrpSpPr>
        <p:grpSpPr>
          <a:xfrm>
            <a:off x="0" y="182659"/>
            <a:ext cx="5226627" cy="1251625"/>
            <a:chOff x="0" y="182659"/>
            <a:chExt cx="4109545" cy="1251625"/>
          </a:xfrm>
        </p:grpSpPr>
        <p:grpSp>
          <p:nvGrpSpPr>
            <p:cNvPr id="120" name="Google Shape;120;p3"/>
            <p:cNvGrpSpPr/>
            <p:nvPr/>
          </p:nvGrpSpPr>
          <p:grpSpPr>
            <a:xfrm>
              <a:off x="0" y="245701"/>
              <a:ext cx="4109545" cy="554449"/>
              <a:chOff x="0" y="245701"/>
              <a:chExt cx="4766252" cy="554449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3208833" y="245702"/>
                <a:ext cx="1557419" cy="554448"/>
              </a:xfrm>
              <a:prstGeom prst="flowChartInputOutpu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0" y="245701"/>
                <a:ext cx="4413380" cy="5544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3"/>
            <p:cNvSpPr/>
            <p:nvPr/>
          </p:nvSpPr>
          <p:spPr>
            <a:xfrm>
              <a:off x="161104" y="182659"/>
              <a:ext cx="3805293" cy="125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Πιέζοντας τους άλλους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657225" y="4185826"/>
            <a:ext cx="783907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Μια μέρα ο Λεόν στέλνει στον Τζακ ένα μήνυμα λέγοντας ότι έχει κάτι να του δείξει.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Ήταν μια προσωπική φωτογραφία της κοπέλας του.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857974" y="1579521"/>
            <a:ext cx="4976769" cy="198419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Γεια σου Τζακ, έχω κάτι να σου δείξω! Κοίτα αυτό…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4"/>
          <p:cNvGrpSpPr/>
          <p:nvPr/>
        </p:nvGrpSpPr>
        <p:grpSpPr>
          <a:xfrm>
            <a:off x="0" y="182646"/>
            <a:ext cx="4917482" cy="658835"/>
            <a:chOff x="0" y="182659"/>
            <a:chExt cx="4109545" cy="658835"/>
          </a:xfrm>
        </p:grpSpPr>
        <p:grpSp>
          <p:nvGrpSpPr>
            <p:cNvPr id="132" name="Google Shape;132;p4"/>
            <p:cNvGrpSpPr/>
            <p:nvPr/>
          </p:nvGrpSpPr>
          <p:grpSpPr>
            <a:xfrm>
              <a:off x="0" y="245701"/>
              <a:ext cx="4109545" cy="554449"/>
              <a:chOff x="0" y="245701"/>
              <a:chExt cx="4766252" cy="554449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3208833" y="245702"/>
                <a:ext cx="1557419" cy="554448"/>
              </a:xfrm>
              <a:prstGeom prst="flowChartInputOutpu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0" y="245701"/>
                <a:ext cx="4413380" cy="5544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" name="Google Shape;135;p4"/>
            <p:cNvSpPr/>
            <p:nvPr/>
          </p:nvSpPr>
          <p:spPr>
            <a:xfrm>
              <a:off x="161104" y="182659"/>
              <a:ext cx="3805293" cy="658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Πιέζοντας τους άλλους</a:t>
              </a:r>
              <a:endParaRPr sz="8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652463" y="4565490"/>
            <a:ext cx="78390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Τζακ ρωτά γιατί έστειλε τη φωτογραφία στον Λέον. Εκείνος απάντησε λέγοντας ότι της το είχε ζητήσει.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800824" y="2925568"/>
            <a:ext cx="4976769" cy="595692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Επειδή της το ζήτησα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5"/>
          <p:cNvGrpSpPr/>
          <p:nvPr/>
        </p:nvGrpSpPr>
        <p:grpSpPr>
          <a:xfrm>
            <a:off x="1745853" y="1888553"/>
            <a:ext cx="6745685" cy="595692"/>
            <a:chOff x="2044700" y="533425"/>
            <a:chExt cx="8994246" cy="794256"/>
          </a:xfrm>
        </p:grpSpPr>
        <p:sp>
          <p:nvSpPr>
            <p:cNvPr id="144" name="Google Shape;144;p5"/>
            <p:cNvSpPr/>
            <p:nvPr/>
          </p:nvSpPr>
          <p:spPr>
            <a:xfrm>
              <a:off x="2044700" y="533425"/>
              <a:ext cx="8994246" cy="794256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Γιατί σου την έστειλε;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close up of a logo&#10;&#10;Description automatically generated" id="145" name="Google Shape;14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62041" y="850882"/>
              <a:ext cx="476799" cy="476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logo&#10;&#10;Description automatically generated" id="146" name="Google Shape;14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62147" y="850882"/>
              <a:ext cx="476799" cy="476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" name="Google Shape;147;p5"/>
          <p:cNvGrpSpPr/>
          <p:nvPr/>
        </p:nvGrpSpPr>
        <p:grpSpPr>
          <a:xfrm>
            <a:off x="0" y="182659"/>
            <a:ext cx="5133109" cy="1251625"/>
            <a:chOff x="0" y="182659"/>
            <a:chExt cx="4109545" cy="1251625"/>
          </a:xfrm>
        </p:grpSpPr>
        <p:grpSp>
          <p:nvGrpSpPr>
            <p:cNvPr id="148" name="Google Shape;148;p5"/>
            <p:cNvGrpSpPr/>
            <p:nvPr/>
          </p:nvGrpSpPr>
          <p:grpSpPr>
            <a:xfrm>
              <a:off x="0" y="245701"/>
              <a:ext cx="4109545" cy="554449"/>
              <a:chOff x="0" y="245701"/>
              <a:chExt cx="4766252" cy="554449"/>
            </a:xfrm>
          </p:grpSpPr>
          <p:sp>
            <p:nvSpPr>
              <p:cNvPr id="149" name="Google Shape;149;p5"/>
              <p:cNvSpPr/>
              <p:nvPr/>
            </p:nvSpPr>
            <p:spPr>
              <a:xfrm>
                <a:off x="3208833" y="245702"/>
                <a:ext cx="1557419" cy="554448"/>
              </a:xfrm>
              <a:prstGeom prst="flowChartInputOutpu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0" y="245701"/>
                <a:ext cx="4413380" cy="5544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5"/>
            <p:cNvSpPr/>
            <p:nvPr/>
          </p:nvSpPr>
          <p:spPr>
            <a:xfrm>
              <a:off x="161104" y="182659"/>
              <a:ext cx="3805293" cy="125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Πιέζοντας τους άλλους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>
            <a:off x="402431" y="4471972"/>
            <a:ext cx="833913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Λέον προτείνει στον Τζακ να ζητήσει από τη Μία να του στείλει κι αυτή μια προσωπική φωτογραφία.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Εκείνος απάντησε ότι ντρεπόταν πολύ να τη ρωτήσει.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543648" y="1273277"/>
            <a:ext cx="7628391" cy="1280633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Θα πρέπει να ζητήσεις από τη Μία να σου στείλει κι αυτή μια φωτογραφία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1558637" y="2788684"/>
            <a:ext cx="6971002" cy="1280633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Δεν θα μπορούσα να το κάνω αυτό, θα ντρεπόμουν πάρα πολύ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6959" y="3711718"/>
            <a:ext cx="357599" cy="35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61" name="Google Shape;1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039" y="3711718"/>
            <a:ext cx="357599" cy="357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"/>
          <p:cNvGrpSpPr/>
          <p:nvPr/>
        </p:nvGrpSpPr>
        <p:grpSpPr>
          <a:xfrm>
            <a:off x="0" y="182659"/>
            <a:ext cx="5216236" cy="1251625"/>
            <a:chOff x="0" y="182659"/>
            <a:chExt cx="4109545" cy="1251625"/>
          </a:xfrm>
        </p:grpSpPr>
        <p:grpSp>
          <p:nvGrpSpPr>
            <p:cNvPr id="163" name="Google Shape;163;p6"/>
            <p:cNvGrpSpPr/>
            <p:nvPr/>
          </p:nvGrpSpPr>
          <p:grpSpPr>
            <a:xfrm>
              <a:off x="0" y="245701"/>
              <a:ext cx="4109545" cy="554449"/>
              <a:chOff x="0" y="245701"/>
              <a:chExt cx="4766252" cy="554449"/>
            </a:xfrm>
          </p:grpSpPr>
          <p:sp>
            <p:nvSpPr>
              <p:cNvPr id="164" name="Google Shape;164;p6"/>
              <p:cNvSpPr/>
              <p:nvPr/>
            </p:nvSpPr>
            <p:spPr>
              <a:xfrm>
                <a:off x="3208833" y="245702"/>
                <a:ext cx="1557419" cy="554448"/>
              </a:xfrm>
              <a:prstGeom prst="flowChartInputOutpu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0" y="245701"/>
                <a:ext cx="4413380" cy="5544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" name="Google Shape;166;p6"/>
            <p:cNvSpPr/>
            <p:nvPr/>
          </p:nvSpPr>
          <p:spPr>
            <a:xfrm>
              <a:off x="161104" y="182659"/>
              <a:ext cx="3805293" cy="125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Πιέζοντας τους άλλους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/>
          <p:nvPr/>
        </p:nvSpPr>
        <p:spPr>
          <a:xfrm>
            <a:off x="402431" y="3646220"/>
            <a:ext cx="83391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Λέον απάντησε όντας πολύ αγενής στον Τζακ.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402432" y="1433944"/>
            <a:ext cx="5842504" cy="1857375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Είσαι τόσο ξενέρωτος! Απλά ρώτα την, είναι η κοπέλα σου, οπότε δεν πειράζει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02431" y="4439702"/>
            <a:ext cx="833913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Τζακ πέρασε το βράδυ σκεπτόμενος αυτό που είχε πει ο Λέον.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Σκέφτηκε από μέσα του ότι αν όλοι το έκαναν, τότε θα έπρεπε να ζητήσει από τη Μία μια τέτοια φωτογραφία.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7"/>
          <p:cNvGrpSpPr/>
          <p:nvPr/>
        </p:nvGrpSpPr>
        <p:grpSpPr>
          <a:xfrm>
            <a:off x="0" y="182659"/>
            <a:ext cx="5496791" cy="1251625"/>
            <a:chOff x="0" y="182659"/>
            <a:chExt cx="4109545" cy="1251625"/>
          </a:xfrm>
        </p:grpSpPr>
        <p:grpSp>
          <p:nvGrpSpPr>
            <p:cNvPr id="176" name="Google Shape;176;p7"/>
            <p:cNvGrpSpPr/>
            <p:nvPr/>
          </p:nvGrpSpPr>
          <p:grpSpPr>
            <a:xfrm>
              <a:off x="0" y="245701"/>
              <a:ext cx="4109545" cy="554449"/>
              <a:chOff x="0" y="245701"/>
              <a:chExt cx="4766252" cy="554449"/>
            </a:xfrm>
          </p:grpSpPr>
          <p:sp>
            <p:nvSpPr>
              <p:cNvPr id="177" name="Google Shape;177;p7"/>
              <p:cNvSpPr/>
              <p:nvPr/>
            </p:nvSpPr>
            <p:spPr>
              <a:xfrm>
                <a:off x="3208833" y="245702"/>
                <a:ext cx="1557419" cy="554448"/>
              </a:xfrm>
              <a:prstGeom prst="flowChartInputOutpu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0" y="245701"/>
                <a:ext cx="4413380" cy="5544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" name="Google Shape;179;p7"/>
            <p:cNvSpPr/>
            <p:nvPr/>
          </p:nvSpPr>
          <p:spPr>
            <a:xfrm>
              <a:off x="161104" y="182659"/>
              <a:ext cx="3805293" cy="125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Πιέζοντας τους άλλους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1460938" y="1061546"/>
            <a:ext cx="7157544" cy="1923513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Θέλω να νιώσω κοντά σου. Ο φίλος μου έχει μια ξεχωριστή φωτογραφία της κοπέλας του και λέει ότι πρέπει να μου στείλεις κι εσύ μια.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1295810" y="5140596"/>
            <a:ext cx="745855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Την επόμενη μέρα ο Τζακ έστειλε μήνυμα στη Μία, αλλά εκείνη δεν κατάλαβε ότι της ζητούσε μια τόσο προσωπική φωτογραφία.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307852" y="3472922"/>
            <a:ext cx="6418770" cy="909892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Σου έχω στείλει ήδη πολλές φωτογραφίες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0990" y="2564645"/>
            <a:ext cx="357599" cy="35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89" name="Google Shape;1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6069" y="2575156"/>
            <a:ext cx="357599" cy="357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8"/>
          <p:cNvGrpSpPr/>
          <p:nvPr/>
        </p:nvGrpSpPr>
        <p:grpSpPr>
          <a:xfrm>
            <a:off x="0" y="182659"/>
            <a:ext cx="5081155" cy="1251625"/>
            <a:chOff x="0" y="182659"/>
            <a:chExt cx="4109545" cy="1251625"/>
          </a:xfrm>
        </p:grpSpPr>
        <p:grpSp>
          <p:nvGrpSpPr>
            <p:cNvPr id="191" name="Google Shape;191;p8"/>
            <p:cNvGrpSpPr/>
            <p:nvPr/>
          </p:nvGrpSpPr>
          <p:grpSpPr>
            <a:xfrm>
              <a:off x="0" y="245701"/>
              <a:ext cx="4109545" cy="554449"/>
              <a:chOff x="0" y="245701"/>
              <a:chExt cx="4766252" cy="554449"/>
            </a:xfrm>
          </p:grpSpPr>
          <p:sp>
            <p:nvSpPr>
              <p:cNvPr id="192" name="Google Shape;192;p8"/>
              <p:cNvSpPr/>
              <p:nvPr/>
            </p:nvSpPr>
            <p:spPr>
              <a:xfrm>
                <a:off x="3208833" y="245702"/>
                <a:ext cx="1557419" cy="554448"/>
              </a:xfrm>
              <a:prstGeom prst="flowChartInputOutpu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0" y="245701"/>
                <a:ext cx="4413380" cy="5544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8"/>
            <p:cNvSpPr/>
            <p:nvPr/>
          </p:nvSpPr>
          <p:spPr>
            <a:xfrm>
              <a:off x="161104" y="182659"/>
              <a:ext cx="3805293" cy="125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Πιέζοντας τους άλλους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/>
          <p:nvPr/>
        </p:nvSpPr>
        <p:spPr>
          <a:xfrm>
            <a:off x="1902646" y="1171283"/>
            <a:ext cx="6617223" cy="595692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Δεν εννοώ τέτοιου είδους φωτογραφία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1309255" y="2059668"/>
            <a:ext cx="7210614" cy="595692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Στείλε μου μια φωτογραφία του σωματός σου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1902646" y="4982534"/>
            <a:ext cx="652638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Τζακ έστειλε περισσότερα μηνύματα αλλά η Μία είπε όχι και ο Τζακ ένιωσε θυμό.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Είπε στη Μία ότι θα έβρισκε μια νέα κοπέλα.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664027" y="2912079"/>
            <a:ext cx="4310337" cy="595692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 θέλω να το κάνω αυτό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189" y="2261659"/>
            <a:ext cx="357599" cy="35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05" name="Google Shape;20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2269" y="2261659"/>
            <a:ext cx="357599" cy="35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06" name="Google Shape;20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189" y="1399098"/>
            <a:ext cx="357599" cy="35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07" name="Google Shape;2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2269" y="1399098"/>
            <a:ext cx="357599" cy="3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/>
          <p:nvPr/>
        </p:nvSpPr>
        <p:spPr>
          <a:xfrm>
            <a:off x="3543098" y="3764361"/>
            <a:ext cx="4976769" cy="961583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Μπορώ να βρω μια άλλη κοπέλα αν δεν το κάνεις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09" name="Google Shape;2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189" y="4343151"/>
            <a:ext cx="357599" cy="35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10" name="Google Shape;2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2269" y="4343151"/>
            <a:ext cx="357599" cy="357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9"/>
          <p:cNvGrpSpPr/>
          <p:nvPr/>
        </p:nvGrpSpPr>
        <p:grpSpPr>
          <a:xfrm>
            <a:off x="0" y="182659"/>
            <a:ext cx="5153891" cy="1251625"/>
            <a:chOff x="0" y="182659"/>
            <a:chExt cx="4109545" cy="1251625"/>
          </a:xfrm>
        </p:grpSpPr>
        <p:grpSp>
          <p:nvGrpSpPr>
            <p:cNvPr id="212" name="Google Shape;212;p9"/>
            <p:cNvGrpSpPr/>
            <p:nvPr/>
          </p:nvGrpSpPr>
          <p:grpSpPr>
            <a:xfrm>
              <a:off x="0" y="245701"/>
              <a:ext cx="4109545" cy="554449"/>
              <a:chOff x="0" y="245701"/>
              <a:chExt cx="4766252" cy="554449"/>
            </a:xfrm>
          </p:grpSpPr>
          <p:sp>
            <p:nvSpPr>
              <p:cNvPr id="213" name="Google Shape;213;p9"/>
              <p:cNvSpPr/>
              <p:nvPr/>
            </p:nvSpPr>
            <p:spPr>
              <a:xfrm>
                <a:off x="3208833" y="245702"/>
                <a:ext cx="1557419" cy="554448"/>
              </a:xfrm>
              <a:prstGeom prst="flowChartInputOutpu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>
                <a:off x="0" y="245701"/>
                <a:ext cx="4413380" cy="5544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9"/>
            <p:cNvSpPr/>
            <p:nvPr/>
          </p:nvSpPr>
          <p:spPr>
            <a:xfrm>
              <a:off x="161104" y="182659"/>
              <a:ext cx="3805293" cy="125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Πιέζοντας τους άλλους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2019-10-29T11:27:17Z</dcterms:created>
  <dc:creator>Kate Edwards</dc:creator>
</cp:coreProperties>
</file>