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2" roundtripDataSignature="AMtx7mjGddTXS3Pc8eYNQFpiKpFuR9PU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2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l-G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2" name="Google Shape;72;p18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8" name="Google Shape;78;p19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10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1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12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" name="Google Shape;37;p13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13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1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1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1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4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4" name="Google Shape;44;p14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14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14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14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1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1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1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" name="Google Shape;53;p1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8" name="Google Shape;58;p16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6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5" name="Google Shape;65;p17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7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99DC0">
              <a:alpha val="3254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 rot="-1259782">
            <a:off x="7507979" y="-2185810"/>
            <a:ext cx="3813080" cy="3798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746106" y="5025414"/>
            <a:ext cx="3813080" cy="379843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hyperlink" Target="http://www.childnet.com/star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/>
          <p:nvPr/>
        </p:nvSpPr>
        <p:spPr>
          <a:xfrm>
            <a:off x="830678" y="2742369"/>
            <a:ext cx="7482642" cy="7295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4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</a:t>
            </a:r>
            <a:r>
              <a:rPr lang="el-GR" sz="4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στεϊσμός</a:t>
            </a:r>
            <a:r>
              <a:rPr lang="el-GR" sz="4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vs Εκφοβισμός</a:t>
            </a:r>
            <a:endParaRPr sz="4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/>
          <p:nvPr/>
        </p:nvSpPr>
        <p:spPr>
          <a:xfrm>
            <a:off x="2983634" y="1577994"/>
            <a:ext cx="2987677" cy="564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8610" y="409146"/>
            <a:ext cx="4506777" cy="102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22717" y="6137691"/>
            <a:ext cx="1765309" cy="48343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2098176" y="4881625"/>
            <a:ext cx="4788619" cy="847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4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childnet.com/star</a:t>
            </a:r>
            <a:endParaRPr b="1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89919" y="6110562"/>
            <a:ext cx="1528402" cy="537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72000" y="6083434"/>
            <a:ext cx="1215388" cy="537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2368728" y="245702"/>
            <a:ext cx="3841400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-2" y="245701"/>
            <a:ext cx="3841401" cy="554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209170" y="183347"/>
            <a:ext cx="5663309" cy="658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Αστεϊσμός vs Εκφοβισμός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0" y="2574958"/>
            <a:ext cx="2849119" cy="18885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l-G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Σου στέλνει κάποιος στο σχολείο σου αυτό.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person, food, child, person&#10;&#10;Description automatically generated" id="102" name="Google Shape;10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9119" y="1203037"/>
            <a:ext cx="3120480" cy="51877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2"/>
          <p:cNvGrpSpPr/>
          <p:nvPr/>
        </p:nvGrpSpPr>
        <p:grpSpPr>
          <a:xfrm>
            <a:off x="6366338" y="1203037"/>
            <a:ext cx="2777662" cy="5853922"/>
            <a:chOff x="8686800" y="574367"/>
            <a:chExt cx="3057376" cy="6443420"/>
          </a:xfrm>
        </p:grpSpPr>
        <p:sp>
          <p:nvSpPr>
            <p:cNvPr id="104" name="Google Shape;104;p2"/>
            <p:cNvSpPr txBox="1"/>
            <p:nvPr/>
          </p:nvSpPr>
          <p:spPr>
            <a:xfrm>
              <a:off x="8886676" y="1308522"/>
              <a:ext cx="2857500" cy="57092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lang="el-GR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5 - Εκφοβισμός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lang="el-GR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lang="el-GR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lang="el-GR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lang="el-GR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 – Αστεϊσμός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t/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5" name="Google Shape;105;p2"/>
            <p:cNvCxnSpPr/>
            <p:nvPr/>
          </p:nvCxnSpPr>
          <p:spPr>
            <a:xfrm>
              <a:off x="8686800" y="574367"/>
              <a:ext cx="0" cy="5709266"/>
            </a:xfrm>
            <a:prstGeom prst="straightConnector1">
              <a:avLst/>
            </a:prstGeom>
            <a:noFill/>
            <a:ln cap="sq" cmpd="sng" w="177800">
              <a:solidFill>
                <a:srgbClr val="4B732F"/>
              </a:solidFill>
              <a:prstDash val="solid"/>
              <a:miter lim="800000"/>
              <a:headEnd len="med" w="med" type="triangle"/>
              <a:tailEnd len="med" w="med" type="triangle"/>
            </a:ln>
          </p:spPr>
        </p:cxnSp>
      </p:grpSp>
      <p:sp>
        <p:nvSpPr>
          <p:cNvPr id="106" name="Google Shape;106;p2"/>
          <p:cNvSpPr/>
          <p:nvPr/>
        </p:nvSpPr>
        <p:spPr>
          <a:xfrm rot="2350912">
            <a:off x="2608717" y="2296630"/>
            <a:ext cx="3620608" cy="617726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Πόσο παχιά!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, holding, person, ball&#10;&#10;Description automatically generated" id="111" name="Google Shape;11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5126" y="1202218"/>
            <a:ext cx="3113276" cy="518775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/>
          <p:nvPr/>
        </p:nvSpPr>
        <p:spPr>
          <a:xfrm>
            <a:off x="2368728" y="245702"/>
            <a:ext cx="1923870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-2" y="245701"/>
            <a:ext cx="3841401" cy="554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0" y="2690095"/>
            <a:ext cx="2873902" cy="1477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l-G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Βλέπετε αυτή τη φωτογραφία κοινοποιημένη στο διαδίκτυο.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5" name="Google Shape;115;p3"/>
          <p:cNvCxnSpPr/>
          <p:nvPr/>
        </p:nvCxnSpPr>
        <p:spPr>
          <a:xfrm>
            <a:off x="6366338" y="1203037"/>
            <a:ext cx="0" cy="5186935"/>
          </a:xfrm>
          <a:prstGeom prst="straightConnector1">
            <a:avLst/>
          </a:prstGeom>
          <a:noFill/>
          <a:ln cap="sq" cmpd="sng" w="177800">
            <a:solidFill>
              <a:srgbClr val="4B732F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116" name="Google Shape;116;p3"/>
          <p:cNvSpPr/>
          <p:nvPr/>
        </p:nvSpPr>
        <p:spPr>
          <a:xfrm>
            <a:off x="2368728" y="245702"/>
            <a:ext cx="3841400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209170" y="183347"/>
            <a:ext cx="5663309" cy="658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Αστεϊσμός vs Εκφοβισμός</a:t>
            </a:r>
            <a:endParaRPr/>
          </a:p>
        </p:txBody>
      </p:sp>
      <p:sp>
        <p:nvSpPr>
          <p:cNvPr id="118" name="Google Shape;118;p3"/>
          <p:cNvSpPr txBox="1"/>
          <p:nvPr/>
        </p:nvSpPr>
        <p:spPr>
          <a:xfrm>
            <a:off x="6547928" y="1870025"/>
            <a:ext cx="2596072" cy="51869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5 - Εκφοβισμός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– Αστεϊσμός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/>
          <p:nvPr/>
        </p:nvSpPr>
        <p:spPr>
          <a:xfrm rot="-385427">
            <a:off x="3481533" y="3703211"/>
            <a:ext cx="1990315" cy="406539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Τόσο τεμπέλης!!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, indoor, person, person&#10;&#10;Description automatically generated" id="124" name="Google Shape;12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4389" y="1202218"/>
            <a:ext cx="3113276" cy="518775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/>
          <p:nvPr/>
        </p:nvSpPr>
        <p:spPr>
          <a:xfrm>
            <a:off x="2368728" y="245702"/>
            <a:ext cx="1923870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-2" y="245701"/>
            <a:ext cx="3841401" cy="554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-2" y="2579553"/>
            <a:ext cx="2946402" cy="1477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l-G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Βλέπετε αυτή τη δημοσκόπηση στην ιστορία κάποιου.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8" name="Google Shape;128;p4"/>
          <p:cNvCxnSpPr/>
          <p:nvPr/>
        </p:nvCxnSpPr>
        <p:spPr>
          <a:xfrm>
            <a:off x="6366338" y="1203037"/>
            <a:ext cx="0" cy="5186935"/>
          </a:xfrm>
          <a:prstGeom prst="straightConnector1">
            <a:avLst/>
          </a:prstGeom>
          <a:noFill/>
          <a:ln cap="sq" cmpd="sng" w="177800">
            <a:solidFill>
              <a:srgbClr val="4B732F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129" name="Google Shape;129;p4"/>
          <p:cNvSpPr/>
          <p:nvPr/>
        </p:nvSpPr>
        <p:spPr>
          <a:xfrm>
            <a:off x="2368728" y="245702"/>
            <a:ext cx="3841400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209170" y="183347"/>
            <a:ext cx="5663309" cy="658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Αστεϊσμός vs Εκφοβισμός</a:t>
            </a:r>
            <a:endParaRPr/>
          </a:p>
        </p:txBody>
      </p:sp>
      <p:sp>
        <p:nvSpPr>
          <p:cNvPr id="131" name="Google Shape;131;p4"/>
          <p:cNvSpPr txBox="1"/>
          <p:nvPr/>
        </p:nvSpPr>
        <p:spPr>
          <a:xfrm>
            <a:off x="6547928" y="1870025"/>
            <a:ext cx="2596072" cy="51869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5 - Εκφοβισμός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– Αστεϊσμός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 rot="-184811">
            <a:off x="2904421" y="3839670"/>
            <a:ext cx="1871903" cy="69550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Θα έπρεπε η Σοφία να γελάει περισσότερο;</a:t>
            </a:r>
            <a:endParaRPr/>
          </a:p>
        </p:txBody>
      </p:sp>
      <p:sp>
        <p:nvSpPr>
          <p:cNvPr id="133" name="Google Shape;133;p4"/>
          <p:cNvSpPr/>
          <p:nvPr/>
        </p:nvSpPr>
        <p:spPr>
          <a:xfrm>
            <a:off x="4127863" y="5068389"/>
            <a:ext cx="593711" cy="33963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Ναι</a:t>
            </a:r>
            <a:endParaRPr/>
          </a:p>
        </p:txBody>
      </p:sp>
      <p:sp>
        <p:nvSpPr>
          <p:cNvPr id="134" name="Google Shape;134;p4"/>
          <p:cNvSpPr/>
          <p:nvPr/>
        </p:nvSpPr>
        <p:spPr>
          <a:xfrm>
            <a:off x="5047764" y="5068389"/>
            <a:ext cx="593711" cy="33963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Όχι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/>
          <p:nvPr/>
        </p:nvSpPr>
        <p:spPr>
          <a:xfrm>
            <a:off x="2368728" y="245702"/>
            <a:ext cx="1923870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-2" y="245701"/>
            <a:ext cx="3841401" cy="554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 txBox="1"/>
          <p:nvPr/>
        </p:nvSpPr>
        <p:spPr>
          <a:xfrm>
            <a:off x="120676" y="1951190"/>
            <a:ext cx="2357120" cy="1477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l-G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Βλέπετε αυτά τα σχόλια σε ένα βίντεο που δημοσίευσε κάποιος.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2" name="Google Shape;142;p5"/>
          <p:cNvCxnSpPr/>
          <p:nvPr/>
        </p:nvCxnSpPr>
        <p:spPr>
          <a:xfrm>
            <a:off x="6366338" y="1203037"/>
            <a:ext cx="0" cy="5186935"/>
          </a:xfrm>
          <a:prstGeom prst="straightConnector1">
            <a:avLst/>
          </a:prstGeom>
          <a:noFill/>
          <a:ln cap="sq" cmpd="sng" w="177800">
            <a:solidFill>
              <a:srgbClr val="4B732F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pic>
        <p:nvPicPr>
          <p:cNvPr descr="Graphical user interface, text, application, chat or text message&#10;&#10;Description automatically generated" id="143" name="Google Shape;143;p5"/>
          <p:cNvPicPr preferRelativeResize="0"/>
          <p:nvPr/>
        </p:nvPicPr>
        <p:blipFill rotWithShape="1">
          <a:blip r:embed="rId3">
            <a:alphaModFix/>
          </a:blip>
          <a:srcRect b="0" l="1183" r="1408" t="0"/>
          <a:stretch/>
        </p:blipFill>
        <p:spPr>
          <a:xfrm>
            <a:off x="2568590" y="1243009"/>
            <a:ext cx="3362315" cy="5168092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5"/>
          <p:cNvSpPr/>
          <p:nvPr/>
        </p:nvSpPr>
        <p:spPr>
          <a:xfrm>
            <a:off x="2368728" y="245702"/>
            <a:ext cx="3841400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209170" y="183347"/>
            <a:ext cx="5663309" cy="658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Αστεϊσμός vs Εκφοβισμός</a:t>
            </a:r>
            <a:endParaRPr/>
          </a:p>
        </p:txBody>
      </p:sp>
      <p:sp>
        <p:nvSpPr>
          <p:cNvPr id="146" name="Google Shape;146;p5"/>
          <p:cNvSpPr txBox="1"/>
          <p:nvPr/>
        </p:nvSpPr>
        <p:spPr>
          <a:xfrm>
            <a:off x="6547928" y="1870025"/>
            <a:ext cx="2596072" cy="51869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5 - Εκφοβισμός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– Αστεϊσμός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3028680" y="3095958"/>
            <a:ext cx="2135776" cy="24175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Αυτό το βίντεο είναι χάλια! Δεν είναι καν αστείο…</a:t>
            </a:r>
            <a:endParaRPr/>
          </a:p>
        </p:txBody>
      </p:sp>
      <p:sp>
        <p:nvSpPr>
          <p:cNvPr id="148" name="Google Shape;148;p5"/>
          <p:cNvSpPr/>
          <p:nvPr/>
        </p:nvSpPr>
        <p:spPr>
          <a:xfrm>
            <a:off x="3040824" y="3607096"/>
            <a:ext cx="2135776" cy="16328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Γιατί είσαι τόσο άσχημη; </a:t>
            </a:r>
            <a:endParaRPr/>
          </a:p>
        </p:txBody>
      </p:sp>
      <p:sp>
        <p:nvSpPr>
          <p:cNvPr id="149" name="Google Shape;149;p5"/>
          <p:cNvSpPr/>
          <p:nvPr/>
        </p:nvSpPr>
        <p:spPr>
          <a:xfrm>
            <a:off x="3040824" y="4049955"/>
            <a:ext cx="2135776" cy="16328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Μπα είσαι πολύ  άσχημη.</a:t>
            </a:r>
            <a:endParaRPr/>
          </a:p>
        </p:txBody>
      </p:sp>
      <p:sp>
        <p:nvSpPr>
          <p:cNvPr id="150" name="Google Shape;150;p5"/>
          <p:cNvSpPr/>
          <p:nvPr/>
        </p:nvSpPr>
        <p:spPr>
          <a:xfrm>
            <a:off x="3067326" y="4493165"/>
            <a:ext cx="2135776" cy="19301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Δε θα έπρεπε να έχεις πρόσβαση στο διαδίκτυο.</a:t>
            </a:r>
            <a:endParaRPr/>
          </a:p>
        </p:txBody>
      </p:sp>
      <p:sp>
        <p:nvSpPr>
          <p:cNvPr id="151" name="Google Shape;151;p5"/>
          <p:cNvSpPr/>
          <p:nvPr/>
        </p:nvSpPr>
        <p:spPr>
          <a:xfrm>
            <a:off x="3067326" y="4939006"/>
            <a:ext cx="2255787" cy="16328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Χα χα χα αυτά τα σχόλια είναι πολύ αστεία! </a:t>
            </a:r>
            <a:endParaRPr/>
          </a:p>
        </p:txBody>
      </p:sp>
      <p:sp>
        <p:nvSpPr>
          <p:cNvPr id="152" name="Google Shape;152;p5"/>
          <p:cNvSpPr/>
          <p:nvPr/>
        </p:nvSpPr>
        <p:spPr>
          <a:xfrm>
            <a:off x="3040824" y="5352135"/>
            <a:ext cx="2530485" cy="54072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Δε ξέρω γιατί το δημοσίευσες.. Πάρε μερικά καινούργια ρούχα…ίσως κι ένα καινούργιο πρόσωπο.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text, application, chat or text message&#10;&#10;Description automatically generated" id="157" name="Google Shape;15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0322" y="1234737"/>
            <a:ext cx="3370583" cy="517636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6"/>
          <p:cNvSpPr/>
          <p:nvPr/>
        </p:nvSpPr>
        <p:spPr>
          <a:xfrm>
            <a:off x="2368728" y="245702"/>
            <a:ext cx="1923870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-2" y="245701"/>
            <a:ext cx="3841401" cy="5544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0" y="1951190"/>
            <a:ext cx="2657379" cy="1477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l-G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Είστε σε αυτήν την ομαδική συνομιλία με μερικούς φίλους από την ομάδα ποδοσφαίρου σας 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1" name="Google Shape;161;p6"/>
          <p:cNvCxnSpPr/>
          <p:nvPr/>
        </p:nvCxnSpPr>
        <p:spPr>
          <a:xfrm>
            <a:off x="6366338" y="1203037"/>
            <a:ext cx="0" cy="5186935"/>
          </a:xfrm>
          <a:prstGeom prst="straightConnector1">
            <a:avLst/>
          </a:prstGeom>
          <a:noFill/>
          <a:ln cap="sq" cmpd="sng" w="177800">
            <a:solidFill>
              <a:srgbClr val="4B732F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162" name="Google Shape;162;p6"/>
          <p:cNvSpPr/>
          <p:nvPr/>
        </p:nvSpPr>
        <p:spPr>
          <a:xfrm>
            <a:off x="2368728" y="245702"/>
            <a:ext cx="3841400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/>
          <p:nvPr/>
        </p:nvSpPr>
        <p:spPr>
          <a:xfrm>
            <a:off x="209170" y="183347"/>
            <a:ext cx="5663309" cy="658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Αστεϊσμός vs Εκφοβισμός</a:t>
            </a:r>
            <a:endParaRPr/>
          </a:p>
        </p:txBody>
      </p:sp>
      <p:sp>
        <p:nvSpPr>
          <p:cNvPr id="164" name="Google Shape;164;p6"/>
          <p:cNvSpPr txBox="1"/>
          <p:nvPr/>
        </p:nvSpPr>
        <p:spPr>
          <a:xfrm>
            <a:off x="6547928" y="1870025"/>
            <a:ext cx="2596072" cy="51869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5 - Εκφοβισμός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l-G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– Αστεϊσμός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6"/>
          <p:cNvSpPr/>
          <p:nvPr/>
        </p:nvSpPr>
        <p:spPr>
          <a:xfrm>
            <a:off x="2721260" y="2006897"/>
            <a:ext cx="2249157" cy="16153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Ναι αλλά είδατε το τελευταίο γκόλ;</a:t>
            </a:r>
            <a:endParaRPr/>
          </a:p>
        </p:txBody>
      </p:sp>
      <p:sp>
        <p:nvSpPr>
          <p:cNvPr id="166" name="Google Shape;166;p6"/>
          <p:cNvSpPr/>
          <p:nvPr/>
        </p:nvSpPr>
        <p:spPr>
          <a:xfrm>
            <a:off x="2766602" y="3102428"/>
            <a:ext cx="2149594" cy="27432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Άλλη μία απόδειξη ότι είμαστε η καλύτερη ομάδα στον κόσμο!</a:t>
            </a:r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2760071" y="3659634"/>
            <a:ext cx="1322072" cy="15170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Ξέρω καλύτερη…</a:t>
            </a:r>
            <a:endParaRPr/>
          </a:p>
        </p:txBody>
      </p:sp>
      <p:sp>
        <p:nvSpPr>
          <p:cNvPr id="168" name="Google Shape;168;p6"/>
          <p:cNvSpPr/>
          <p:nvPr/>
        </p:nvSpPr>
        <p:spPr>
          <a:xfrm>
            <a:off x="2657379" y="4501331"/>
            <a:ext cx="1040400" cy="15170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Πλάκα κάνεις;;</a:t>
            </a:r>
            <a:endParaRPr/>
          </a:p>
        </p:txBody>
      </p:sp>
      <p:sp>
        <p:nvSpPr>
          <p:cNvPr id="169" name="Google Shape;169;p6"/>
          <p:cNvSpPr/>
          <p:nvPr/>
        </p:nvSpPr>
        <p:spPr>
          <a:xfrm>
            <a:off x="2760070" y="4883742"/>
            <a:ext cx="1281993" cy="15170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Αυτοί είναι χάλια! </a:t>
            </a:r>
            <a:endParaRPr/>
          </a:p>
        </p:txBody>
      </p:sp>
      <p:sp>
        <p:nvSpPr>
          <p:cNvPr id="170" name="Google Shape;170;p6"/>
          <p:cNvSpPr/>
          <p:nvPr/>
        </p:nvSpPr>
        <p:spPr>
          <a:xfrm>
            <a:off x="2760070" y="5302536"/>
            <a:ext cx="2528903" cy="49208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Πρόσεχε τι λες! Είμαι διαχειριστής…ή θα υποστηρίξεις την ομάδα μου Ή θα σε βγάλω από την ομαδική! ☺☺☺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"/>
          <p:cNvSpPr/>
          <p:nvPr/>
        </p:nvSpPr>
        <p:spPr>
          <a:xfrm>
            <a:off x="2118283" y="4994738"/>
            <a:ext cx="6648929" cy="1576077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7"/>
          <p:cNvSpPr/>
          <p:nvPr/>
        </p:nvSpPr>
        <p:spPr>
          <a:xfrm>
            <a:off x="3261247" y="138264"/>
            <a:ext cx="3102251" cy="1132612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7"/>
          <p:cNvSpPr/>
          <p:nvPr/>
        </p:nvSpPr>
        <p:spPr>
          <a:xfrm>
            <a:off x="0" y="138262"/>
            <a:ext cx="4002223" cy="11326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7"/>
          <p:cNvSpPr txBox="1"/>
          <p:nvPr/>
        </p:nvSpPr>
        <p:spPr>
          <a:xfrm>
            <a:off x="1542559" y="1494106"/>
            <a:ext cx="5963920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l-G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καθένας έχει διαφορετικές σκέψεις και απόψεις.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l-G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Κάτι που σας φαίνεται αστείο μπορεί να μην είναι αστείο για όλους.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l-G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Μερικοί άνθρωποι μπορεί να στεναχωριούνται από πράγματα που εσάς δεν σας στεναχωρούν.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7"/>
          <p:cNvSpPr txBox="1"/>
          <p:nvPr/>
        </p:nvSpPr>
        <p:spPr>
          <a:xfrm>
            <a:off x="2191584" y="5182611"/>
            <a:ext cx="650232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l-GR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Εάν δεν είστε βέβαιοι αν κάποιος θα βρει κάτι αστείο ή ενοχλητικό στο διαδίκτυο, είναι πάντα ασφαλέστερο να μην το μοιραστείτε.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&#10;&#10;Description automatically generated" id="180" name="Google Shape;18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30118">
            <a:off x="187247" y="2104962"/>
            <a:ext cx="1379641" cy="13796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81" name="Google Shape;18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41323">
            <a:off x="7438312" y="3355695"/>
            <a:ext cx="1357803" cy="135780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7"/>
          <p:cNvSpPr/>
          <p:nvPr/>
        </p:nvSpPr>
        <p:spPr>
          <a:xfrm>
            <a:off x="2419528" y="392748"/>
            <a:ext cx="3841400" cy="554448"/>
          </a:xfrm>
          <a:prstGeom prst="flowChartInputOutpu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7"/>
          <p:cNvSpPr/>
          <p:nvPr/>
        </p:nvSpPr>
        <p:spPr>
          <a:xfrm>
            <a:off x="259970" y="330393"/>
            <a:ext cx="5663309" cy="658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l-G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Αστεϊσμός vs Εκφοβισμός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2019-10-29T11:27:17Z</dcterms:created>
  <dc:creator>Kate Edwards</dc:creator>
</cp:coreProperties>
</file>