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zr3B/I/kbs6W1C/uJp5daWoaU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C486">
              <a:alpha val="3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1259782">
            <a:off x="7507979" y="-2185810"/>
            <a:ext cx="3813080" cy="37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46106" y="5025414"/>
            <a:ext cx="3813080" cy="37984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hyperlink" Target="http://www.childnet.com/star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830678" y="2742369"/>
            <a:ext cx="7482642" cy="1396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Θετική χ</a:t>
            </a:r>
            <a:r>
              <a:rPr lang="el-GR" sz="4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ρήση τεχνολογίας και του διαδικτύου </a:t>
            </a:r>
            <a:endParaRPr sz="4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180479" y="1577994"/>
            <a:ext cx="2593980" cy="564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point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5911" y="409146"/>
            <a:ext cx="4512176" cy="10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2717" y="6137691"/>
            <a:ext cx="1765309" cy="4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2098176" y="4881625"/>
            <a:ext cx="4788619" cy="847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childnet.com/star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9919" y="6110562"/>
            <a:ext cx="1528402" cy="53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6083434"/>
            <a:ext cx="1215388" cy="5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/>
          <p:nvPr/>
        </p:nvSpPr>
        <p:spPr>
          <a:xfrm>
            <a:off x="691988" y="464509"/>
            <a:ext cx="4819064" cy="145159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0" y="464506"/>
            <a:ext cx="3781664" cy="1451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99021" y="526020"/>
            <a:ext cx="4942536" cy="125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θετική χρήση του διαδικτύου μπορεί…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/>
          <p:nvPr/>
        </p:nvSpPr>
        <p:spPr>
          <a:xfrm rot="203953">
            <a:off x="555992" y="2240566"/>
            <a:ext cx="3023494" cy="1663381"/>
          </a:xfrm>
          <a:prstGeom prst="cloud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είναι εύκολη!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 rot="-296459">
            <a:off x="4798958" y="1001224"/>
            <a:ext cx="3709263" cy="1924311"/>
          </a:xfrm>
          <a:prstGeom prst="cloud">
            <a:avLst/>
          </a:prstGeom>
          <a:solidFill>
            <a:srgbClr val="FF99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γίνει από όλους!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/>
          <p:nvPr/>
        </p:nvSpPr>
        <p:spPr>
          <a:xfrm rot="-306584">
            <a:off x="3950627" y="3136659"/>
            <a:ext cx="2738699" cy="1343622"/>
          </a:xfrm>
          <a:prstGeom prst="cloud">
            <a:avLst/>
          </a:prstGeom>
          <a:solidFill>
            <a:srgbClr val="6C2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έχει πλάκα!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 rot="628352">
            <a:off x="461652" y="3982040"/>
            <a:ext cx="3643778" cy="2289904"/>
          </a:xfrm>
          <a:prstGeom prst="cloud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Να κάνει τους άλλους να αισθανθούν καλά!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 rot="-365573">
            <a:off x="4849881" y="4541741"/>
            <a:ext cx="4224440" cy="1904579"/>
          </a:xfrm>
          <a:prstGeom prst="cloud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σας φτιάξει τη διάθεση, αν δε νιώθετε καλά!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1758682" y="138264"/>
            <a:ext cx="3102251" cy="1132612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0" y="138262"/>
            <a:ext cx="4208997" cy="1132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278225" y="236415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Θυμηθείτε…</a:t>
            </a: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827903" y="1270874"/>
            <a:ext cx="6215449" cy="4143984"/>
          </a:xfrm>
          <a:prstGeom prst="cloudCallout">
            <a:avLst>
              <a:gd fmla="val 53119" name="adj1"/>
              <a:gd fmla="val 76721" name="adj2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Σκεφτείτε πώς οι ενέργειές σας στο διαδίκτυο κάνουν τους άλλους να νιώθουν.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1758682" y="138264"/>
            <a:ext cx="3102251" cy="1132612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0" y="138262"/>
            <a:ext cx="4208997" cy="1132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278225" y="236415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Θυμηθείτε…</a:t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1153564" y="1879344"/>
            <a:ext cx="7414737" cy="3533537"/>
          </a:xfrm>
          <a:prstGeom prst="wedgeEllipseCallout">
            <a:avLst>
              <a:gd fmla="val -42739" name="adj1"/>
              <a:gd fmla="val 69262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Μιλήστε σε έναν ενήλικα εάν κάτι στο διαδίκτυο σας κάνει να αισθανθείτε ανησυχία ή αναστάτωση.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/>
          <p:nvPr/>
        </p:nvSpPr>
        <p:spPr>
          <a:xfrm>
            <a:off x="1373897" y="2302082"/>
            <a:ext cx="5406653" cy="1570142"/>
          </a:xfrm>
          <a:prstGeom prst="roundRect">
            <a:avLst>
              <a:gd fmla="val 16667" name="adj"/>
            </a:avLst>
          </a:prstGeom>
          <a:solidFill>
            <a:srgbClr val="6C22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μπορείς να κάνεις;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1524337" y="138264"/>
            <a:ext cx="3102251" cy="1132612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0" y="138262"/>
            <a:ext cx="4002223" cy="1132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278225" y="236415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Πρόκληση…</a:t>
            </a:r>
            <a:endParaRPr/>
          </a:p>
        </p:txBody>
      </p:sp>
      <p:pic>
        <p:nvPicPr>
          <p:cNvPr descr="A picture containing light&#10;&#10;Description automatically generated" id="220" name="Google Shape;220;p13"/>
          <p:cNvPicPr preferRelativeResize="0"/>
          <p:nvPr/>
        </p:nvPicPr>
        <p:blipFill rotWithShape="1">
          <a:blip r:embed="rId3">
            <a:alphaModFix/>
          </a:blip>
          <a:srcRect b="16283" l="27069" r="27861" t="17094"/>
          <a:stretch/>
        </p:blipFill>
        <p:spPr>
          <a:xfrm rot="714706">
            <a:off x="7150850" y="2099121"/>
            <a:ext cx="1151204" cy="1701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gn in the dark&#10;&#10;Description automatically generated" id="221" name="Google Shape;2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7127" y="4254869"/>
            <a:ext cx="2536841" cy="2536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gn in the dark&#10;&#10;Description automatically generated" id="222" name="Google Shape;22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5354" y="4564737"/>
            <a:ext cx="1846757" cy="1846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&#10;&#10;Description automatically generated" id="223" name="Google Shape;22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96764">
            <a:off x="7322301" y="4646346"/>
            <a:ext cx="1683540" cy="1683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24" name="Google Shape;22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13338">
            <a:off x="514227" y="4369020"/>
            <a:ext cx="1369627" cy="1369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225" name="Google Shape;225;p13"/>
          <p:cNvPicPr preferRelativeResize="0"/>
          <p:nvPr/>
        </p:nvPicPr>
        <p:blipFill rotWithShape="1">
          <a:blip r:embed="rId8">
            <a:alphaModFix/>
          </a:blip>
          <a:srcRect b="15784" l="27314" r="27532" t="15785"/>
          <a:stretch/>
        </p:blipFill>
        <p:spPr>
          <a:xfrm rot="422031">
            <a:off x="5925790" y="4801340"/>
            <a:ext cx="1012427" cy="153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3193505" y="215774"/>
            <a:ext cx="4269976" cy="171332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215771"/>
            <a:ext cx="5085108" cy="1714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38250" y="233625"/>
            <a:ext cx="73509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Θετική χ</a:t>
            </a:r>
            <a:r>
              <a:rPr b="1" lang="el-G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ρήση τεχνολογίας και διαδικτύου 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391540" y="2498517"/>
            <a:ext cx="1860965" cy="1860965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4544830" y="2498517"/>
            <a:ext cx="1860965" cy="1860965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391539" y="4640541"/>
            <a:ext cx="1860965" cy="1860965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544830" y="4640541"/>
            <a:ext cx="1860965" cy="186096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06" name="Google Shape;106;p2"/>
          <p:cNvPicPr preferRelativeResize="0"/>
          <p:nvPr/>
        </p:nvPicPr>
        <p:blipFill rotWithShape="1">
          <a:blip r:embed="rId3">
            <a:alphaModFix/>
          </a:blip>
          <a:srcRect b="13647" l="13538" r="14453" t="15040"/>
          <a:stretch/>
        </p:blipFill>
        <p:spPr>
          <a:xfrm>
            <a:off x="2614542" y="2723671"/>
            <a:ext cx="1424442" cy="1410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07" name="Google Shape;107;p2"/>
          <p:cNvPicPr preferRelativeResize="0"/>
          <p:nvPr/>
        </p:nvPicPr>
        <p:blipFill rotWithShape="1">
          <a:blip r:embed="rId4">
            <a:alphaModFix/>
          </a:blip>
          <a:srcRect b="15339" l="25908" r="27365" t="15340"/>
          <a:stretch/>
        </p:blipFill>
        <p:spPr>
          <a:xfrm>
            <a:off x="4964387" y="2671032"/>
            <a:ext cx="1021850" cy="1515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08" name="Google Shape;108;p2"/>
          <p:cNvPicPr preferRelativeResize="0"/>
          <p:nvPr/>
        </p:nvPicPr>
        <p:blipFill rotWithShape="1">
          <a:blip r:embed="rId5">
            <a:alphaModFix/>
          </a:blip>
          <a:srcRect b="27291" l="16566" r="16163" t="27392"/>
          <a:stretch/>
        </p:blipFill>
        <p:spPr>
          <a:xfrm>
            <a:off x="2522639" y="5026326"/>
            <a:ext cx="1617143" cy="108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1378" y="4857088"/>
            <a:ext cx="1427867" cy="142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2658648" y="464509"/>
            <a:ext cx="4916044" cy="145159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464506"/>
            <a:ext cx="5416446" cy="1451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78225" y="562660"/>
            <a:ext cx="6502325" cy="125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Σας αρέσει να χρησιμοποιείτε την τεχνολογία και το διαδίκτυο;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 rot="-786289">
            <a:off x="803413" y="3266786"/>
            <a:ext cx="30361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[Πληκτρολογήστε εδώ κάτι που σας αρέσει να κάνετε στο διαδίκτυο]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 rot="644061">
            <a:off x="5084128" y="3098627"/>
            <a:ext cx="31238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[Πληκτρολογήστε εδώ κάτι που σας αρέσει να κάνετε στο διαδίκτυο]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3686553" y="5120350"/>
            <a:ext cx="30627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[Πληκτρολογήστε εδώ κάτι που σας αρέσει να κάνετε στο διαδίκτυο]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62072" y="2294966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Ίσως σας αρέσει...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2658648" y="464508"/>
            <a:ext cx="4718336" cy="1942567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464506"/>
            <a:ext cx="5416446" cy="194257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78225" y="562660"/>
            <a:ext cx="6502325" cy="1844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Όλοι μπορούμε να χρησιμοποιήσουμε το διαδίκτυο και την τεχνολογία θετικά!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 rot="-648460">
            <a:off x="1442822" y="2752390"/>
            <a:ext cx="2113689" cy="2113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29" name="Google Shape;129;p4"/>
          <p:cNvPicPr preferRelativeResize="0"/>
          <p:nvPr/>
        </p:nvPicPr>
        <p:blipFill rotWithShape="1">
          <a:blip r:embed="rId3">
            <a:alphaModFix/>
          </a:blip>
          <a:srcRect b="19273" l="18591" r="18202" t="18820"/>
          <a:stretch/>
        </p:blipFill>
        <p:spPr>
          <a:xfrm rot="-648460">
            <a:off x="1812390" y="3136070"/>
            <a:ext cx="1374552" cy="134632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 rot="329067">
            <a:off x="4030559" y="4181651"/>
            <a:ext cx="2113689" cy="211368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31" name="Google Shape;131;p4"/>
          <p:cNvPicPr preferRelativeResize="0"/>
          <p:nvPr/>
        </p:nvPicPr>
        <p:blipFill rotWithShape="1">
          <a:blip r:embed="rId4">
            <a:alphaModFix/>
          </a:blip>
          <a:srcRect b="13647" l="13538" r="14453" t="15040"/>
          <a:stretch/>
        </p:blipFill>
        <p:spPr>
          <a:xfrm rot="329067">
            <a:off x="4375182" y="4519381"/>
            <a:ext cx="1424442" cy="1410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6282863" y="2106155"/>
            <a:ext cx="2113689" cy="2113689"/>
          </a:xfrm>
          <a:prstGeom prst="ellipse">
            <a:avLst/>
          </a:prstGeom>
          <a:solidFill>
            <a:srgbClr val="DF4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33" name="Google Shape;133;p4"/>
          <p:cNvPicPr preferRelativeResize="0"/>
          <p:nvPr/>
        </p:nvPicPr>
        <p:blipFill rotWithShape="1">
          <a:blip r:embed="rId5">
            <a:alphaModFix/>
          </a:blip>
          <a:srcRect b="14238" l="13533" r="12172" t="13021"/>
          <a:stretch/>
        </p:blipFill>
        <p:spPr>
          <a:xfrm>
            <a:off x="6638973" y="2476936"/>
            <a:ext cx="1401467" cy="13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 rot="-422275">
            <a:off x="-127106" y="2455699"/>
            <a:ext cx="4275510" cy="2518046"/>
          </a:xfrm>
          <a:prstGeom prst="wedgeEllipseCallout">
            <a:avLst>
              <a:gd fmla="val -37869" name="adj1"/>
              <a:gd fmla="val 65055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μείνετε σε επαφή με τους φίλους και την οικογένειά σας.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176301" y="464509"/>
            <a:ext cx="3110258" cy="1135535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464507"/>
            <a:ext cx="3460016" cy="11391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78225" y="562660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Μπορείτε…</a:t>
            </a:r>
            <a:endParaRPr/>
          </a:p>
        </p:txBody>
      </p:sp>
      <p:pic>
        <p:nvPicPr>
          <p:cNvPr descr="A picture containing dark, sitting, sign, lit&#10;&#10;Description automatically generated" id="142" name="Google Shape;142;p5"/>
          <p:cNvPicPr preferRelativeResize="0"/>
          <p:nvPr/>
        </p:nvPicPr>
        <p:blipFill rotWithShape="1">
          <a:blip r:embed="rId3">
            <a:alphaModFix/>
          </a:blip>
          <a:srcRect b="29475" l="16061" r="15576" t="29120"/>
          <a:stretch/>
        </p:blipFill>
        <p:spPr>
          <a:xfrm rot="5400000">
            <a:off x="3581193" y="1671602"/>
            <a:ext cx="6029800" cy="40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4958163" y="1821896"/>
            <a:ext cx="3276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Συμπεριλάβετε μια εικόνα που δείχνει αυτό το παράδειγμα.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μπορούσατε να βρείτε μερικές στο διαδίκτυο ή θα μπορούσατε να δημιουργήσετε τη δική σας.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>
            <a:off x="1176301" y="464509"/>
            <a:ext cx="3110258" cy="1135535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464507"/>
            <a:ext cx="3460016" cy="11391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278225" y="562660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Μπορείτε…</a:t>
            </a:r>
            <a:endParaRPr/>
          </a:p>
        </p:txBody>
      </p:sp>
      <p:pic>
        <p:nvPicPr>
          <p:cNvPr descr="A picture containing dark, sitting, sign, lit&#10;&#10;Description automatically generated" id="151" name="Google Shape;151;p6"/>
          <p:cNvPicPr preferRelativeResize="0"/>
          <p:nvPr/>
        </p:nvPicPr>
        <p:blipFill rotWithShape="1">
          <a:blip r:embed="rId3">
            <a:alphaModFix/>
          </a:blip>
          <a:srcRect b="29475" l="16061" r="15576" t="29120"/>
          <a:stretch/>
        </p:blipFill>
        <p:spPr>
          <a:xfrm rot="5400000">
            <a:off x="3581193" y="1671602"/>
            <a:ext cx="6029800" cy="40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4958163" y="1802869"/>
            <a:ext cx="327586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Συμπεριλάβετε μια εικόνα που δείχνει αυτό το παράδειγμα.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μπορούσατε να βρείτε μερικά στο διαδίκτυο ή θα μπορούσατε να δημιουργήσετε το δικό σας.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 rot="364543">
            <a:off x="141951" y="3042081"/>
            <a:ext cx="4812430" cy="3369797"/>
          </a:xfrm>
          <a:prstGeom prst="wedgeEllipseCallout">
            <a:avLst>
              <a:gd fmla="val 42633" name="adj1"/>
              <a:gd fmla="val -73939" name="adj2"/>
            </a:avLst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στείλτε ωραία σχόλια που θα κάνουν τους άλλους να αισθανθούν καλά.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1176301" y="464509"/>
            <a:ext cx="3110258" cy="1135535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0" y="464507"/>
            <a:ext cx="3460016" cy="11391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278225" y="562660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Μπορείτε…</a:t>
            </a:r>
            <a:endParaRPr/>
          </a:p>
        </p:txBody>
      </p:sp>
      <p:pic>
        <p:nvPicPr>
          <p:cNvPr descr="A picture containing dark, sitting, sign, lit&#10;&#10;Description automatically generated" id="161" name="Google Shape;161;p7"/>
          <p:cNvPicPr preferRelativeResize="0"/>
          <p:nvPr/>
        </p:nvPicPr>
        <p:blipFill rotWithShape="1">
          <a:blip r:embed="rId3">
            <a:alphaModFix/>
          </a:blip>
          <a:srcRect b="29475" l="16061" r="15576" t="29120"/>
          <a:stretch/>
        </p:blipFill>
        <p:spPr>
          <a:xfrm rot="5400000">
            <a:off x="3581193" y="1671602"/>
            <a:ext cx="6029800" cy="40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4958163" y="1924381"/>
            <a:ext cx="3276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Συμπεριλάβετε μια εικόνα που δείχνει αυτό το παράδειγμα.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μπορούσατε να βρείτε μερικές στο διαδίκτυο ή θα μπορούσατε να δημιουργήσετε τη δική σας.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 rot="-422275">
            <a:off x="127894" y="2087476"/>
            <a:ext cx="4388898" cy="4245297"/>
          </a:xfrm>
          <a:prstGeom prst="wedgeEllipseCallout">
            <a:avLst>
              <a:gd fmla="val 46660" name="adj1"/>
              <a:gd fmla="val 49109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δείξετε την υποστήριξή σας για φιλανθρωπικές οργανώσεις και καλούς σκοπούς.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1176301" y="464509"/>
            <a:ext cx="3110258" cy="1135535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0" y="464507"/>
            <a:ext cx="3460016" cy="11391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278225" y="562660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Μπορείτε…</a:t>
            </a:r>
            <a:endParaRPr/>
          </a:p>
        </p:txBody>
      </p:sp>
      <p:pic>
        <p:nvPicPr>
          <p:cNvPr descr="A picture containing dark, sitting, sign, lit&#10;&#10;Description automatically generated" id="171" name="Google Shape;171;p8"/>
          <p:cNvPicPr preferRelativeResize="0"/>
          <p:nvPr/>
        </p:nvPicPr>
        <p:blipFill rotWithShape="1">
          <a:blip r:embed="rId3">
            <a:alphaModFix/>
          </a:blip>
          <a:srcRect b="29475" l="16061" r="15576" t="29120"/>
          <a:stretch/>
        </p:blipFill>
        <p:spPr>
          <a:xfrm rot="5400000">
            <a:off x="3581193" y="1671602"/>
            <a:ext cx="6029800" cy="40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4958163" y="2010878"/>
            <a:ext cx="327586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Συμπεριλάβετε μια εικόνα που δείχνει αυτό το παράδειγμα.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μπορούσατε να βρείτε μερικά στο διαδίκτυο ή θα μπορούσατε να δημιουργήσετε το δικό σας.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 rot="364543">
            <a:off x="289334" y="2466825"/>
            <a:ext cx="4071056" cy="3123030"/>
          </a:xfrm>
          <a:prstGeom prst="wedgeEllipseCallout">
            <a:avLst>
              <a:gd fmla="val -50277" name="adj1"/>
              <a:gd fmla="val -62221" name="adj2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μοιραστείτε συμβουλές και κόλπα για το αγαπημένο σας παιχνίδι.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/>
          <p:nvPr/>
        </p:nvSpPr>
        <p:spPr>
          <a:xfrm>
            <a:off x="238372" y="2174789"/>
            <a:ext cx="4048187" cy="2806164"/>
          </a:xfrm>
          <a:prstGeom prst="wedgeEllipseCallout">
            <a:avLst>
              <a:gd fmla="val -9088" name="adj1"/>
              <a:gd fmla="val 83705" name="adj2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διδάξτε στους άλλους τα πράγματα που έχετε μάθει στο διαδίκτυο.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1176301" y="464509"/>
            <a:ext cx="3110258" cy="1135535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0" y="464507"/>
            <a:ext cx="3460016" cy="11391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278225" y="562660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Μπορείτε…</a:t>
            </a:r>
            <a:endParaRPr/>
          </a:p>
        </p:txBody>
      </p:sp>
      <p:pic>
        <p:nvPicPr>
          <p:cNvPr descr="A picture containing dark, sitting, sign, lit&#10;&#10;Description automatically generated" id="182" name="Google Shape;182;p9"/>
          <p:cNvPicPr preferRelativeResize="0"/>
          <p:nvPr/>
        </p:nvPicPr>
        <p:blipFill rotWithShape="1">
          <a:blip r:embed="rId3">
            <a:alphaModFix/>
          </a:blip>
          <a:srcRect b="29475" l="16061" r="15576" t="29120"/>
          <a:stretch/>
        </p:blipFill>
        <p:spPr>
          <a:xfrm rot="5400000">
            <a:off x="3581193" y="1671602"/>
            <a:ext cx="6029800" cy="40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4958163" y="1936738"/>
            <a:ext cx="327586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Συμπεριλάβετε μια εικόνα που δείχνει αυτό το παράδειγμα.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μπορούσατε να βρείτε μερικά στο διαδίκτυο ή θα μπορούσατε να δημιουργήσετε το δικό σας.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2019-10-29T11:27:17Z</dcterms:created>
  <dc:creator>Kate Edwards</dc:creator>
</cp:coreProperties>
</file>