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7" roundtripDataSignature="AMtx7mhZsw1e7lu4EMJDg8F2gHzpBE9zf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6" name="Google Shape;76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6" name="Google Shape;86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Κενό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Κατακόρυφος τίτλος και Κείμενο" type="vertTitleAndTx">
  <p:cSld name="VERTICAL_TITLE_AND_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5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Τίτλος και περιεχόμενο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Κεφαλίδα ενότητας" type="secHead">
  <p:cSld name="SECTION_HEADER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8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8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4" name="Google Shape;24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Δύο περιεχόμενα" type="twoObj">
  <p:cSld name="TWO_OBJECTS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9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" name="Google Shape;30;p9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" name="Google Shape;31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Σύγκριση" type="twoTxTwoObj">
  <p:cSld name="TWO_OBJECTS_WITH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7" name="Google Shape;37;p1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" name="Google Shape;38;p1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Μόνο τίτλος" type="titleOnly">
  <p:cSld name="TITLE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Περιεχόμενο με λεζάντα" type="objTx">
  <p:cSld name="OBJECT_WITH_CAPTION_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2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1" name="Google Shape;51;p12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2" name="Google Shape;52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Εικόνα με λεζάντα" type="picTx">
  <p:cSld name="PICTURE_WITH_CAPTION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3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58" name="Google Shape;58;p13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9" name="Google Shape;59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Τίτλος και Κατακόρυφο κείμενο" type="vertTx">
  <p:cSld name="VERTICAL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4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2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"/>
          <p:cNvSpPr txBox="1"/>
          <p:nvPr/>
        </p:nvSpPr>
        <p:spPr>
          <a:xfrm>
            <a:off x="1017921" y="290511"/>
            <a:ext cx="9541908" cy="14054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l-GR" sz="1800" u="sng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Ενδεικτικό Φύλλο Εργασίας για το Μαθησιακό Αντικείμενο «Ο Παγωτατζής»(Ατομικά- προνήπια)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l-GR" sz="1800" u="sng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8ο φύλλο εργασίας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br>
              <a:rPr b="0" i="0" lang="el-G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1"/>
          <p:cNvSpPr/>
          <p:nvPr/>
        </p:nvSpPr>
        <p:spPr>
          <a:xfrm>
            <a:off x="1177159" y="1733261"/>
            <a:ext cx="10142482" cy="2630703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1"/>
          <p:cNvSpPr txBox="1"/>
          <p:nvPr/>
        </p:nvSpPr>
        <p:spPr>
          <a:xfrm>
            <a:off x="1623960" y="2064345"/>
            <a:ext cx="9469821" cy="3692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l-GR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Δραστηριότητα αξιολόγησης 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1"/>
          <p:cNvSpPr txBox="1"/>
          <p:nvPr/>
        </p:nvSpPr>
        <p:spPr>
          <a:xfrm>
            <a:off x="1361088" y="2828856"/>
            <a:ext cx="94698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l-G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Περιγραφή:</a:t>
            </a: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Ζητάμε</a:t>
            </a:r>
            <a:r>
              <a:rPr b="0" i="0" lang="el-G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από το κάθε παιδί να φτιάξει ένα τιμοκατάλογο για τον παγωτατζή, με διαφορετικούς συνδυασμούς από δύο γεύσε</a:t>
            </a: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ις</a:t>
            </a:r>
            <a:r>
              <a:rPr b="0" i="0" lang="el-G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παγωτού</a:t>
            </a: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που θα κοστίζουν</a:t>
            </a:r>
            <a:r>
              <a:rPr b="0" i="0" lang="el-G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δ</a:t>
            </a: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ύ</a:t>
            </a:r>
            <a:r>
              <a:rPr b="0" i="0" lang="el-G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 ευρώ. Τα παιδιά καλούνται να κολλήσουν στον τιμοκατάλογό τους τις χάρτινες μπάλες παγωτού, που έχ</a:t>
            </a: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ουμε</a:t>
            </a:r>
            <a:r>
              <a:rPr b="0" i="0" lang="el-G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ήδη ετοιμάσει</a:t>
            </a: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2" name="Google Shape;82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43278" y="214357"/>
            <a:ext cx="2143125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72062" y="4730288"/>
            <a:ext cx="2047875" cy="2228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BE4D4">
            <a:alpha val="52941"/>
          </a:srgbClr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"/>
          <p:cNvSpPr txBox="1"/>
          <p:nvPr/>
        </p:nvSpPr>
        <p:spPr>
          <a:xfrm>
            <a:off x="758700" y="327991"/>
            <a:ext cx="10674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l-G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Κόλλησε τις μπάλες παγωτού για να φτιάξεις έναν τιμοκατάλογο με διαφορετικές γεύσεις παγωτού που θα κοστίζει </a:t>
            </a: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δύο </a:t>
            </a:r>
            <a:r>
              <a:rPr b="0" i="0" lang="el-G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ευρώ.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9" name="Google Shape;8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20458" y="4934190"/>
            <a:ext cx="2219048" cy="1923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29498" y="1939916"/>
            <a:ext cx="2219048" cy="1923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9600" y="1939916"/>
            <a:ext cx="2219048" cy="1923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2"/>
          <p:cNvPicPr preferRelativeResize="0"/>
          <p:nvPr/>
        </p:nvPicPr>
        <p:blipFill rotWithShape="1">
          <a:blip r:embed="rId4">
            <a:alphaModFix/>
          </a:blip>
          <a:srcRect b="8658" l="42327" r="23189" t="23908"/>
          <a:stretch/>
        </p:blipFill>
        <p:spPr>
          <a:xfrm>
            <a:off x="7969462" y="2081048"/>
            <a:ext cx="4204159" cy="4624552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2"/>
          <p:cNvSpPr/>
          <p:nvPr/>
        </p:nvSpPr>
        <p:spPr>
          <a:xfrm>
            <a:off x="0" y="914400"/>
            <a:ext cx="6453352" cy="5943600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54813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Θέμα του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2023-03-12T17:48:10Z</dcterms:created>
  <dc:creator>ANTHI ARKOULI</dc:creator>
</cp:coreProperties>
</file>