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iqcnLi33qHuKHzWeqhhgAT305eQ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797269" y="241738"/>
            <a:ext cx="7641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Ενδεικτικό Φύλλο Εργασίας για το λογισμικό «Κάμπια»(Ατομικά)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l-G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ο φύλλο εργασίας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37569" y="115614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515007" y="1249472"/>
            <a:ext cx="950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l-G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Βρές τα στοιχεία που λείπουν και συνέχισε το σχέδιο στο σώμα της κάμπιας.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4">
            <a:alphaModFix/>
          </a:blip>
          <a:srcRect b="48633" l="0" r="0" t="11771"/>
          <a:stretch/>
        </p:blipFill>
        <p:spPr>
          <a:xfrm>
            <a:off x="515000" y="2120225"/>
            <a:ext cx="9622037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/>
          <p:nvPr/>
        </p:nvSpPr>
        <p:spPr>
          <a:xfrm>
            <a:off x="7093175" y="3727850"/>
            <a:ext cx="2345100" cy="535500"/>
          </a:xfrm>
          <a:prstGeom prst="rect">
            <a:avLst/>
          </a:prstGeom>
          <a:solidFill>
            <a:srgbClr val="00FFFF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FFFF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Θέμα του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2023-04-24T17:47:32Z</dcterms:created>
  <dc:creator>ANTHI ARKOULI</dc:creator>
</cp:coreProperties>
</file>