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gUHESpXEs4s62Q7TjsdTeTSnFo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88235" y="278296"/>
            <a:ext cx="116188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Όνομα:………………………………………………………………………………   Τίτλος:………………………………………………………………………………………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456637" y="647628"/>
            <a:ext cx="5320748" cy="2445026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56355" y="3747217"/>
            <a:ext cx="5352752" cy="2481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5346" y="629497"/>
            <a:ext cx="5352752" cy="2481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4633" y="3729085"/>
            <a:ext cx="5352752" cy="24812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1"/>
          <p:cNvCxnSpPr/>
          <p:nvPr/>
        </p:nvCxnSpPr>
        <p:spPr>
          <a:xfrm>
            <a:off x="546652" y="3299791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0" name="Google Shape;90;p1"/>
          <p:cNvCxnSpPr/>
          <p:nvPr/>
        </p:nvCxnSpPr>
        <p:spPr>
          <a:xfrm>
            <a:off x="546651" y="3571461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1" name="Google Shape;91;p1"/>
          <p:cNvCxnSpPr/>
          <p:nvPr/>
        </p:nvCxnSpPr>
        <p:spPr>
          <a:xfrm>
            <a:off x="6417365" y="3419061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2" name="Google Shape;92;p1"/>
          <p:cNvCxnSpPr/>
          <p:nvPr/>
        </p:nvCxnSpPr>
        <p:spPr>
          <a:xfrm>
            <a:off x="6417365" y="3654287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3" name="Google Shape;93;p1"/>
          <p:cNvCxnSpPr/>
          <p:nvPr/>
        </p:nvCxnSpPr>
        <p:spPr>
          <a:xfrm>
            <a:off x="456637" y="6437244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" name="Google Shape;94;p1"/>
          <p:cNvCxnSpPr/>
          <p:nvPr/>
        </p:nvCxnSpPr>
        <p:spPr>
          <a:xfrm>
            <a:off x="424633" y="6682409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" name="Google Shape;95;p1"/>
          <p:cNvCxnSpPr/>
          <p:nvPr/>
        </p:nvCxnSpPr>
        <p:spPr>
          <a:xfrm>
            <a:off x="6478374" y="6526696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6" name="Google Shape;96;p1"/>
          <p:cNvCxnSpPr/>
          <p:nvPr/>
        </p:nvCxnSpPr>
        <p:spPr>
          <a:xfrm>
            <a:off x="6478374" y="6808305"/>
            <a:ext cx="5230733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97" name="Google Shape;97;p1"/>
          <p:cNvGrpSpPr/>
          <p:nvPr/>
        </p:nvGrpSpPr>
        <p:grpSpPr>
          <a:xfrm>
            <a:off x="5805562" y="972143"/>
            <a:ext cx="449544" cy="1554307"/>
            <a:chOff x="-8909" y="846553"/>
            <a:chExt cx="449544" cy="1554307"/>
          </a:xfrm>
        </p:grpSpPr>
        <p:pic>
          <p:nvPicPr>
            <p:cNvPr id="98" name="Google Shape;98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940" y="846553"/>
              <a:ext cx="424633" cy="310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6071" y="1407905"/>
              <a:ext cx="414564" cy="3779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"/>
            <p:cNvPicPr preferRelativeResize="0"/>
            <p:nvPr/>
          </p:nvPicPr>
          <p:blipFill rotWithShape="1">
            <a:blip r:embed="rId6">
              <a:alphaModFix/>
            </a:blip>
            <a:srcRect b="83623" l="87473" r="10244" t="13623"/>
            <a:stretch/>
          </p:blipFill>
          <p:spPr>
            <a:xfrm>
              <a:off x="-8909" y="2104106"/>
              <a:ext cx="437321" cy="2967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1" name="Google Shape;101;p1"/>
          <p:cNvGrpSpPr/>
          <p:nvPr/>
        </p:nvGrpSpPr>
        <p:grpSpPr>
          <a:xfrm>
            <a:off x="-35431" y="823766"/>
            <a:ext cx="449544" cy="1554307"/>
            <a:chOff x="-8909" y="846553"/>
            <a:chExt cx="449544" cy="1554307"/>
          </a:xfrm>
        </p:grpSpPr>
        <p:pic>
          <p:nvPicPr>
            <p:cNvPr id="102" name="Google Shape;10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940" y="846553"/>
              <a:ext cx="424633" cy="310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6071" y="1407905"/>
              <a:ext cx="414564" cy="3779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"/>
            <p:cNvPicPr preferRelativeResize="0"/>
            <p:nvPr/>
          </p:nvPicPr>
          <p:blipFill rotWithShape="1">
            <a:blip r:embed="rId6">
              <a:alphaModFix/>
            </a:blip>
            <a:srcRect b="83623" l="87473" r="10244" t="13623"/>
            <a:stretch/>
          </p:blipFill>
          <p:spPr>
            <a:xfrm>
              <a:off x="-8909" y="2104106"/>
              <a:ext cx="437321" cy="2967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5" name="Google Shape;105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35646" y="4058212"/>
            <a:ext cx="445047" cy="155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43157" y="4059203"/>
            <a:ext cx="445047" cy="1554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2023-04-16T15:35:52Z</dcterms:created>
  <dc:creator>ANTHI ARKOULI</dc:creator>
</cp:coreProperties>
</file>