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1" r:id="rId9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- Τίτλος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7" name="16 - Υπότιτλος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 smtClean="0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30" name="29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31/3/2015</a:t>
            </a:fld>
            <a:endParaRPr lang="el-GR"/>
          </a:p>
        </p:txBody>
      </p:sp>
      <p:sp>
        <p:nvSpPr>
          <p:cNvPr id="19" name="18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27" name="2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31/3/2015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31/3/2015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31/3/2015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31/3/2015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31/3/2015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περιεχομένου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31/3/2015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31/3/2015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31/3/2015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31/3/2015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- Ψαλίδισμα και στρογγύλεμα μίας γωνίας του ορθογωνίου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- Ορθογώνιο τρίγωνο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31/3/2015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l-GR" smtClean="0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10" name="9 - Ελεύθερη σχεδίαση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- Ελεύθερη σχεδίαση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Ελεύθερη σχεδίαση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- Ελεύθερη σχεδίαση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- Θέση τίτλου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0" name="29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10" name="9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342CEA3-3058-4D43-AE35-B3DA76CB4003}" type="datetimeFigureOut">
              <a:rPr lang="el-GR" smtClean="0"/>
              <a:pPr/>
              <a:t>31/3/2015</a:t>
            </a:fld>
            <a:endParaRPr lang="el-GR"/>
          </a:p>
        </p:txBody>
      </p:sp>
      <p:sp>
        <p:nvSpPr>
          <p:cNvPr id="22" name="21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18" name="17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  <p:grpSp>
        <p:nvGrpSpPr>
          <p:cNvPr id="2" name="1 - Ομάδα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- Ελεύθερη σχεδίαση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- Ελεύθερη σχεδίαση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User\Desktop\ΦΙΛΟΖΩΪΚΗ\ΖΩ.Ε.Σ\Αξιούπολη\γλωσσα σωματος σκυλου\Γ.Σ 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2910" y="1302955"/>
            <a:ext cx="8001056" cy="5126441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User\Desktop\ΦΙΛΟΖΩΪΚΗ\ΖΩ.Ε.Σ\Αξιούπολη\γλωσσα σωματος σκυλου\ΓΣ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1142984"/>
            <a:ext cx="8501115" cy="5313197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wheel spokes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User\Desktop\ΦΙΛΟΖΩΪΚΗ\ΖΩ.Ε.Σ\Αξιούπολη\γλωσσα σωματος σκυλου\ΓΣ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705426"/>
            <a:ext cx="8358246" cy="5223904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wheel spokes="2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User\Desktop\ΦΙΛΟΖΩΪΚΗ\ΖΩ.Ε.Σ\Αξιούπολη\γλωσσα σωματος σκυλου\ΓΣ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1357298"/>
            <a:ext cx="8127731" cy="5214974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zoom dir="in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User\Desktop\ΦΙΛΟΖΩΪΚΗ\ΖΩ.Ε.Σ\Αξιούπολη\γλωσσα σωματος σκυλου\ΓΣ5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642918"/>
            <a:ext cx="8286776" cy="5179235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Users\User\Desktop\ΦΙΛΟΖΩΪΚΗ\ΖΩ.Ε.Σ\Αξιούπολη\γλωσσα σωματος σκυλου\ΓΣ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1259091"/>
            <a:ext cx="8501090" cy="5313181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diamond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C:\Users\User\Desktop\ΦΙΛΟΖΩΪΚΗ\ΖΩ.Ε.Σ\Αξιούπολη\γλωσσα σωματος σκυλου\ΓΣ7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42902" y="526852"/>
            <a:ext cx="8301064" cy="5188164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plus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C:\Users\User\Desktop\ΦΙΛΟΖΩΪΚΗ\ΖΩ.Ε.Σ\Αξιούπολη\γλωσσα σωματος σκυλου\ΓΣ9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500042"/>
            <a:ext cx="8643966" cy="5402480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circl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Ροή">
  <a:themeElements>
    <a:clrScheme name="Ροή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Ροή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Ροή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9</TotalTime>
  <Words>0</Words>
  <PresentationFormat>Προβολή στην οθόνη (4:3)</PresentationFormat>
  <Paragraphs>0</Paragraphs>
  <Slides>8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8</vt:i4>
      </vt:variant>
    </vt:vector>
  </HeadingPairs>
  <TitlesOfParts>
    <vt:vector size="9" baseType="lpstr">
      <vt:lpstr>Ροή</vt:lpstr>
      <vt:lpstr>Διαφάνεια 1</vt:lpstr>
      <vt:lpstr>Διαφάνεια 2</vt:lpstr>
      <vt:lpstr>Διαφάνεια 3</vt:lpstr>
      <vt:lpstr>Διαφάνεια 4</vt:lpstr>
      <vt:lpstr>Διαφάνεια 5</vt:lpstr>
      <vt:lpstr>Διαφάνεια 6</vt:lpstr>
      <vt:lpstr>Διαφάνεια 7</vt:lpstr>
      <vt:lpstr>Διαφάνεια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User</dc:creator>
  <cp:lastModifiedBy>User</cp:lastModifiedBy>
  <cp:revision>3</cp:revision>
  <dcterms:created xsi:type="dcterms:W3CDTF">2015-03-31T20:40:53Z</dcterms:created>
  <dcterms:modified xsi:type="dcterms:W3CDTF">2015-03-31T21:00:36Z</dcterms:modified>
</cp:coreProperties>
</file>