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0"/>
  </p:normalViewPr>
  <p:slideViewPr>
    <p:cSldViewPr snapToGrid="0" snapToObjects="1">
      <p:cViewPr>
        <p:scale>
          <a:sx n="84" d="100"/>
          <a:sy n="84" d="100"/>
        </p:scale>
        <p:origin x="-156" y="5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146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6/10/2020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6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8">
            <a:extLst>
              <a:ext uri="{FF2B5EF4-FFF2-40B4-BE49-F238E27FC236}">
                <a16:creationId xmlns:a16="http://schemas.microsoft.com/office/drawing/2014/main" xmlns="" id="{158B3569-73B2-4D05-8E95-886A6EE17F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7A08381-3934-0443-85DA-7C2C28F1CA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598246"/>
            <a:ext cx="4412419" cy="3626217"/>
          </a:xfrm>
        </p:spPr>
        <p:txBody>
          <a:bodyPr anchor="t">
            <a:normAutofit/>
          </a:bodyPr>
          <a:lstStyle/>
          <a:p>
            <a:pPr algn="ctr"/>
            <a:r>
              <a:rPr lang="el-GR" sz="3200" b="1" dirty="0" err="1" smtClean="0">
                <a:solidFill>
                  <a:schemeClr val="bg1"/>
                </a:solidFill>
              </a:rPr>
              <a:t>ΜαθΑΙνω</a:t>
            </a:r>
            <a:r>
              <a:rPr lang="el-GR" sz="3200" b="1" dirty="0" smtClean="0">
                <a:solidFill>
                  <a:schemeClr val="bg1"/>
                </a:solidFill>
              </a:rPr>
              <a:t> </a:t>
            </a:r>
            <a:r>
              <a:rPr lang="el-GR" sz="3200" b="1" dirty="0">
                <a:solidFill>
                  <a:schemeClr val="bg1"/>
                </a:solidFill>
              </a:rPr>
              <a:t>να </a:t>
            </a:r>
            <a:r>
              <a:rPr lang="el-GR" sz="3200" b="1" dirty="0" err="1" smtClean="0">
                <a:solidFill>
                  <a:schemeClr val="bg1"/>
                </a:solidFill>
              </a:rPr>
              <a:t>κΑνω</a:t>
            </a:r>
            <a:r>
              <a:rPr lang="el-GR" sz="3200" b="1" dirty="0" smtClean="0">
                <a:solidFill>
                  <a:schemeClr val="bg1"/>
                </a:solidFill>
              </a:rPr>
              <a:t> </a:t>
            </a:r>
            <a:r>
              <a:rPr lang="el-GR" sz="3200" b="1" dirty="0" err="1" smtClean="0">
                <a:solidFill>
                  <a:schemeClr val="bg1"/>
                </a:solidFill>
              </a:rPr>
              <a:t>κατασΚΕΥΕΣ</a:t>
            </a:r>
            <a:r>
              <a:rPr lang="el-GR" sz="3200" b="1" dirty="0" smtClean="0">
                <a:solidFill>
                  <a:schemeClr val="bg1"/>
                </a:solidFill>
              </a:rPr>
              <a:t> </a:t>
            </a:r>
            <a:r>
              <a:rPr lang="el-GR" sz="3200" b="1" dirty="0">
                <a:solidFill>
                  <a:schemeClr val="bg1"/>
                </a:solidFill>
              </a:rPr>
              <a:t>με </a:t>
            </a:r>
            <a:r>
              <a:rPr lang="el-GR" sz="3200" b="1" dirty="0" err="1" smtClean="0">
                <a:solidFill>
                  <a:schemeClr val="bg1"/>
                </a:solidFill>
              </a:rPr>
              <a:t>απλΑ</a:t>
            </a:r>
            <a:r>
              <a:rPr lang="el-GR" sz="3200" b="1" dirty="0" smtClean="0">
                <a:solidFill>
                  <a:schemeClr val="bg1"/>
                </a:solidFill>
              </a:rPr>
              <a:t> </a:t>
            </a:r>
            <a:r>
              <a:rPr lang="el-GR" sz="3200" b="1" dirty="0" err="1" smtClean="0">
                <a:solidFill>
                  <a:schemeClr val="bg1"/>
                </a:solidFill>
              </a:rPr>
              <a:t>υλικΑ</a:t>
            </a:r>
            <a:r>
              <a:rPr lang="el-GR" sz="3200" b="1" dirty="0" smtClean="0">
                <a:solidFill>
                  <a:schemeClr val="bg1"/>
                </a:solidFill>
              </a:rPr>
              <a:t> </a:t>
            </a:r>
            <a:r>
              <a:rPr lang="el-GR" sz="3200" b="1" dirty="0" err="1" smtClean="0">
                <a:solidFill>
                  <a:schemeClr val="bg1"/>
                </a:solidFill>
              </a:rPr>
              <a:t>αλλΑ</a:t>
            </a:r>
            <a:r>
              <a:rPr lang="el-GR" sz="3200" b="1" dirty="0" smtClean="0">
                <a:solidFill>
                  <a:schemeClr val="bg1"/>
                </a:solidFill>
              </a:rPr>
              <a:t> </a:t>
            </a:r>
            <a:r>
              <a:rPr lang="el-GR" sz="3200" b="1" dirty="0">
                <a:solidFill>
                  <a:schemeClr val="bg1"/>
                </a:solidFill>
              </a:rPr>
              <a:t>και με </a:t>
            </a:r>
            <a:r>
              <a:rPr lang="el-GR" sz="3200" b="1" dirty="0" err="1" smtClean="0">
                <a:solidFill>
                  <a:schemeClr val="bg1"/>
                </a:solidFill>
              </a:rPr>
              <a:t>υλικΑ</a:t>
            </a:r>
            <a:r>
              <a:rPr lang="el-GR" sz="3200" b="1" dirty="0" smtClean="0">
                <a:solidFill>
                  <a:schemeClr val="bg1"/>
                </a:solidFill>
              </a:rPr>
              <a:t> </a:t>
            </a:r>
            <a:r>
              <a:rPr lang="el-GR" sz="3200" b="1" dirty="0">
                <a:solidFill>
                  <a:schemeClr val="bg1"/>
                </a:solidFill>
              </a:rPr>
              <a:t>που θα </a:t>
            </a:r>
            <a:r>
              <a:rPr lang="el-GR" sz="3200" b="1" dirty="0" err="1" smtClean="0">
                <a:solidFill>
                  <a:schemeClr val="bg1"/>
                </a:solidFill>
              </a:rPr>
              <a:t>πεΤΟΥσα</a:t>
            </a:r>
            <a:r>
              <a:rPr lang="el-GR" sz="3200" b="1" dirty="0">
                <a:solidFill>
                  <a:schemeClr val="bg1"/>
                </a:solidFill>
              </a:rPr>
              <a:t>! </a:t>
            </a:r>
            <a:endParaRPr lang="el-GR" sz="3200" dirty="0">
              <a:solidFill>
                <a:schemeClr val="bg1"/>
              </a:solidFill>
            </a:endParaRPr>
          </a:p>
        </p:txBody>
      </p:sp>
      <p:sp>
        <p:nvSpPr>
          <p:cNvPr id="48" name="Graphic 17">
            <a:extLst>
              <a:ext uri="{FF2B5EF4-FFF2-40B4-BE49-F238E27FC236}">
                <a16:creationId xmlns:a16="http://schemas.microsoft.com/office/drawing/2014/main" xmlns="" id="{B71758F4-3F46-45DA-8AC5-4E508DA080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512034" y="1267063"/>
            <a:ext cx="139037" cy="139039"/>
          </a:xfrm>
          <a:custGeom>
            <a:avLst/>
            <a:gdLst>
              <a:gd name="connsiteX0" fmla="*/ 129600 w 139037"/>
              <a:gd name="connsiteY0" fmla="*/ 60082 h 139039"/>
              <a:gd name="connsiteX1" fmla="*/ 78955 w 139037"/>
              <a:gd name="connsiteY1" fmla="*/ 60082 h 139039"/>
              <a:gd name="connsiteX2" fmla="*/ 78955 w 139037"/>
              <a:gd name="connsiteY2" fmla="*/ 9437 h 139039"/>
              <a:gd name="connsiteX3" fmla="*/ 69519 w 139037"/>
              <a:gd name="connsiteY3" fmla="*/ 0 h 139039"/>
              <a:gd name="connsiteX4" fmla="*/ 60082 w 139037"/>
              <a:gd name="connsiteY4" fmla="*/ 9437 h 139039"/>
              <a:gd name="connsiteX5" fmla="*/ 60082 w 139037"/>
              <a:gd name="connsiteY5" fmla="*/ 60082 h 139039"/>
              <a:gd name="connsiteX6" fmla="*/ 9437 w 139037"/>
              <a:gd name="connsiteY6" fmla="*/ 60082 h 139039"/>
              <a:gd name="connsiteX7" fmla="*/ 0 w 139037"/>
              <a:gd name="connsiteY7" fmla="*/ 69520 h 139039"/>
              <a:gd name="connsiteX8" fmla="*/ 9437 w 139037"/>
              <a:gd name="connsiteY8" fmla="*/ 78957 h 139039"/>
              <a:gd name="connsiteX9" fmla="*/ 60082 w 139037"/>
              <a:gd name="connsiteY9" fmla="*/ 78957 h 139039"/>
              <a:gd name="connsiteX10" fmla="*/ 60082 w 139037"/>
              <a:gd name="connsiteY10" fmla="*/ 129602 h 139039"/>
              <a:gd name="connsiteX11" fmla="*/ 69519 w 139037"/>
              <a:gd name="connsiteY11" fmla="*/ 139039 h 139039"/>
              <a:gd name="connsiteX12" fmla="*/ 78955 w 139037"/>
              <a:gd name="connsiteY12" fmla="*/ 129602 h 139039"/>
              <a:gd name="connsiteX13" fmla="*/ 78955 w 139037"/>
              <a:gd name="connsiteY13" fmla="*/ 78957 h 139039"/>
              <a:gd name="connsiteX14" fmla="*/ 129600 w 139037"/>
              <a:gd name="connsiteY14" fmla="*/ 78957 h 139039"/>
              <a:gd name="connsiteX15" fmla="*/ 139037 w 139037"/>
              <a:gd name="connsiteY15" fmla="*/ 69520 h 139039"/>
              <a:gd name="connsiteX16" fmla="*/ 129600 w 139037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7" h="139039">
                <a:moveTo>
                  <a:pt x="129600" y="60082"/>
                </a:moveTo>
                <a:lnTo>
                  <a:pt x="78955" y="60082"/>
                </a:lnTo>
                <a:lnTo>
                  <a:pt x="78955" y="9437"/>
                </a:lnTo>
                <a:cubicBezTo>
                  <a:pt x="78955" y="4225"/>
                  <a:pt x="74730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7" y="139039"/>
                  <a:pt x="69519" y="139039"/>
                </a:cubicBezTo>
                <a:cubicBezTo>
                  <a:pt x="74730" y="139039"/>
                  <a:pt x="78955" y="134814"/>
                  <a:pt x="78955" y="129602"/>
                </a:cubicBezTo>
                <a:lnTo>
                  <a:pt x="78955" y="78957"/>
                </a:lnTo>
                <a:lnTo>
                  <a:pt x="129600" y="78957"/>
                </a:lnTo>
                <a:cubicBezTo>
                  <a:pt x="134812" y="78957"/>
                  <a:pt x="139037" y="74731"/>
                  <a:pt x="139037" y="69520"/>
                </a:cubicBezTo>
                <a:cubicBezTo>
                  <a:pt x="139037" y="64308"/>
                  <a:pt x="134812" y="60082"/>
                  <a:pt x="129600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49" name="Straight Connector 42">
            <a:extLst>
              <a:ext uri="{FF2B5EF4-FFF2-40B4-BE49-F238E27FC236}">
                <a16:creationId xmlns:a16="http://schemas.microsoft.com/office/drawing/2014/main" xmlns="" id="{56020367-4FD5-4596-8E10-C5F095CD8D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Εικόνα 3" descr="Εικόνα που περιέχει εσωτερικό, πίνακας, φλιτζάνι, υπολογιστή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C9D39194-382A-D045-AD47-44592F81D0E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7" r="333" b="-1"/>
          <a:stretch/>
        </p:blipFill>
        <p:spPr bwMode="auto">
          <a:xfrm>
            <a:off x="5986926" y="1598246"/>
            <a:ext cx="5569864" cy="4783504"/>
          </a:xfrm>
          <a:prstGeom prst="rect">
            <a:avLst/>
          </a:prstGeom>
          <a:noFill/>
        </p:spPr>
      </p:pic>
      <p:sp>
        <p:nvSpPr>
          <p:cNvPr id="50" name="Graphic 21">
            <a:extLst>
              <a:ext uri="{FF2B5EF4-FFF2-40B4-BE49-F238E27FC236}">
                <a16:creationId xmlns:a16="http://schemas.microsoft.com/office/drawing/2014/main" xmlns="" id="{8D61482F-F3C5-4D66-8C5D-C6BBE3E127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752801" y="1659316"/>
            <a:ext cx="127713" cy="127714"/>
          </a:xfrm>
          <a:custGeom>
            <a:avLst/>
            <a:gdLst>
              <a:gd name="connsiteX0" fmla="*/ 63857 w 127713"/>
              <a:gd name="connsiteY0" fmla="*/ 18874 h 127714"/>
              <a:gd name="connsiteX1" fmla="*/ 108839 w 127713"/>
              <a:gd name="connsiteY1" fmla="*/ 63857 h 127714"/>
              <a:gd name="connsiteX2" fmla="*/ 63857 w 127713"/>
              <a:gd name="connsiteY2" fmla="*/ 108840 h 127714"/>
              <a:gd name="connsiteX3" fmla="*/ 18874 w 127713"/>
              <a:gd name="connsiteY3" fmla="*/ 63857 h 127714"/>
              <a:gd name="connsiteX4" fmla="*/ 63857 w 127713"/>
              <a:gd name="connsiteY4" fmla="*/ 18874 h 127714"/>
              <a:gd name="connsiteX5" fmla="*/ 63857 w 127713"/>
              <a:gd name="connsiteY5" fmla="*/ 0 h 127714"/>
              <a:gd name="connsiteX6" fmla="*/ 0 w 127713"/>
              <a:gd name="connsiteY6" fmla="*/ 63857 h 127714"/>
              <a:gd name="connsiteX7" fmla="*/ 63857 w 127713"/>
              <a:gd name="connsiteY7" fmla="*/ 127714 h 127714"/>
              <a:gd name="connsiteX8" fmla="*/ 127713 w 127713"/>
              <a:gd name="connsiteY8" fmla="*/ 63857 h 127714"/>
              <a:gd name="connsiteX9" fmla="*/ 63857 w 127713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4">
                <a:moveTo>
                  <a:pt x="63857" y="18874"/>
                </a:moveTo>
                <a:cubicBezTo>
                  <a:pt x="88700" y="18874"/>
                  <a:pt x="108839" y="39014"/>
                  <a:pt x="108839" y="63857"/>
                </a:cubicBezTo>
                <a:cubicBezTo>
                  <a:pt x="108839" y="88700"/>
                  <a:pt x="88700" y="108840"/>
                  <a:pt x="63857" y="108840"/>
                </a:cubicBezTo>
                <a:cubicBezTo>
                  <a:pt x="39013" y="108840"/>
                  <a:pt x="18874" y="88700"/>
                  <a:pt x="18874" y="63857"/>
                </a:cubicBezTo>
                <a:cubicBezTo>
                  <a:pt x="18898" y="39024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08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ΠΡΟΓΡΑΜΜΑΤΙΣΑΜΕ ΝΑ ΚΑΘΑΡΙΣΟΥΜΕ ΤΝ ΠΑΡΑΛΙΑ ΤΟΥ ΠΟΡΤΟ ΓΕΡΜΕΝΟΥ ΑΛΛΑ ΔΕΝ ΤΑ ΚΑΤΑΦΕΡΑΜΕ.ΜΙΛΗΣΑΜΕ&#10;ΓΙΑ ΤΗ ΔΡΑΣ ΚΑΘΑΡΙΣΜΟΥ ΤΗΣ ΜΕ...">
            <a:extLst>
              <a:ext uri="{FF2B5EF4-FFF2-40B4-BE49-F238E27FC236}">
                <a16:creationId xmlns:a16="http://schemas.microsoft.com/office/drawing/2014/main" xmlns="" id="{0D449DD5-36D4-744D-A674-FD1AFE0399D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4989" y="466344"/>
            <a:ext cx="4331187" cy="3354495"/>
          </a:xfrm>
          <a:prstGeom prst="rect">
            <a:avLst/>
          </a:prstGeom>
          <a:noFill/>
        </p:spPr>
      </p:pic>
      <p:pic>
        <p:nvPicPr>
          <p:cNvPr id="6" name="Εικόνα 5" descr="Εικόνα που περιέχει πίνακας, εσωτερικό, καθιστός, πολύχρωμο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73E13B52-3E15-1446-8531-61C82489EF4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2748" y="3631096"/>
            <a:ext cx="4135670" cy="2760560"/>
          </a:xfrm>
          <a:prstGeom prst="rect">
            <a:avLst/>
          </a:prstGeom>
          <a:noFill/>
        </p:spPr>
      </p:pic>
      <p:sp>
        <p:nvSpPr>
          <p:cNvPr id="19" name="Rectangle 10">
            <a:extLst>
              <a:ext uri="{FF2B5EF4-FFF2-40B4-BE49-F238E27FC236}">
                <a16:creationId xmlns:a16="http://schemas.microsoft.com/office/drawing/2014/main" xmlns="" id="{799448F2-0E5B-42DA-B2D1-11A14E947B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xmlns="" id="{4E8A7552-20E1-4F34-ADAB-C1DB6634D4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 descr="Εικόνα που περιέχει εσωτερικό, πίνακας, φαγητό, καθιστός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2E04C06F-54FB-5B46-8EA6-30E6B73C27F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5195" y="321734"/>
            <a:ext cx="4552441" cy="60699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3940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63402498-566F-9A44-82A3-62F5583F455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0580" y="1123527"/>
            <a:ext cx="2765223" cy="4604800"/>
          </a:xfrm>
          <a:prstGeom prst="rect">
            <a:avLst/>
          </a:prstGeom>
          <a:noFill/>
        </p:spPr>
      </p:pic>
      <p:cxnSp>
        <p:nvCxnSpPr>
          <p:cNvPr id="26" name="Straight Connector 17">
            <a:extLst>
              <a:ext uri="{FF2B5EF4-FFF2-40B4-BE49-F238E27FC236}">
                <a16:creationId xmlns:a16="http://schemas.microsoft.com/office/drawing/2014/main" xmlns="" id="{DCD67800-37AC-4E14-89B0-F79DCB3FB8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50BE7BCA-E323-E845-B83E-7CDA676BDEA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0676" y="2099423"/>
            <a:ext cx="3537345" cy="2653008"/>
          </a:xfrm>
          <a:prstGeom prst="rect">
            <a:avLst/>
          </a:prstGeom>
          <a:noFill/>
        </p:spPr>
      </p:pic>
      <p:cxnSp>
        <p:nvCxnSpPr>
          <p:cNvPr id="27" name="Straight Connector 19">
            <a:extLst>
              <a:ext uri="{FF2B5EF4-FFF2-40B4-BE49-F238E27FC236}">
                <a16:creationId xmlns:a16="http://schemas.microsoft.com/office/drawing/2014/main" xmlns="" id="{20F1788F-A5AE-4188-8274-F7F2E3833E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D5AE1ECB-86C6-5247-992C-9DB7A70E6A2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4044" y="1123528"/>
            <a:ext cx="3073704" cy="460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3985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0D83C63F-8DD1-C74E-968D-37753874D5F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0583" y="1123527"/>
            <a:ext cx="3085216" cy="4604800"/>
          </a:xfrm>
          <a:prstGeom prst="rect">
            <a:avLst/>
          </a:prstGeom>
          <a:noFill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CD67800-37AC-4E14-89B0-F79DCB3FB8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FEEA375F-9CD0-6345-B498-AC9593AED6A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0676" y="2101304"/>
            <a:ext cx="3537345" cy="2649245"/>
          </a:xfrm>
          <a:prstGeom prst="rect">
            <a:avLst/>
          </a:prstGeom>
          <a:noFill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0F1788F-A5AE-4188-8274-F7F2E3833E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E454B25F-8B82-084C-8392-17A9B02863C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2336" y="2107008"/>
            <a:ext cx="3517120" cy="2637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7651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6D3EF09F-2393-684C-8F94-AA3823BA2AE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294" y="1123527"/>
            <a:ext cx="3131794" cy="4604800"/>
          </a:xfrm>
          <a:prstGeom prst="rect">
            <a:avLst/>
          </a:prstGeom>
          <a:noFill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CD67800-37AC-4E14-89B0-F79DCB3FB8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F379A9D3-AF42-2F4D-8171-CEDE263E384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0676" y="1949085"/>
            <a:ext cx="3537345" cy="2953683"/>
          </a:xfrm>
          <a:prstGeom prst="rect">
            <a:avLst/>
          </a:prstGeom>
          <a:noFill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0F1788F-A5AE-4188-8274-F7F2E3833E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2B1FB5AA-6D58-094A-AAB9-19A456AD369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94096" y="1123528"/>
            <a:ext cx="3453600" cy="460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6138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7B28AB9B-A951-F449-9C49-0DA6803B266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7999" y="321734"/>
            <a:ext cx="2905170" cy="2905170"/>
          </a:xfrm>
          <a:prstGeom prst="rect">
            <a:avLst/>
          </a:prstGeom>
          <a:noFill/>
        </p:spPr>
      </p:pic>
      <p:pic>
        <p:nvPicPr>
          <p:cNvPr id="6" name="Εικόνα 5" descr="Πως θα μετατρέψετε τα πλαστικά μπουκάλια σε απίθανα διακοσμητικά">
            <a:extLst>
              <a:ext uri="{FF2B5EF4-FFF2-40B4-BE49-F238E27FC236}">
                <a16:creationId xmlns:a16="http://schemas.microsoft.com/office/drawing/2014/main" xmlns="" id="{35EB3E70-F608-3A4F-9E2E-7A5C98D1CB8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752" y="3631096"/>
            <a:ext cx="4907662" cy="2760560"/>
          </a:xfrm>
          <a:prstGeom prst="rect">
            <a:avLst/>
          </a:prstGeom>
          <a:noFill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99448F2-0E5B-42DA-B2D1-11A14E947B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E8A7552-20E1-4F34-ADAB-C1DB6634D4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 descr="50 Super κατασκευές απο άχρηστα πλαστικά μπουκάλια {Μέρος 2ο ...">
            <a:extLst>
              <a:ext uri="{FF2B5EF4-FFF2-40B4-BE49-F238E27FC236}">
                <a16:creationId xmlns:a16="http://schemas.microsoft.com/office/drawing/2014/main" xmlns="" id="{77FEAD6D-CD82-6944-BA0A-6C1CDBD8817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8034" y="364367"/>
            <a:ext cx="5426764" cy="59846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598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 descr="40+ Κατασκευές για παιδιά από άδειες Συσκευασίες">
            <a:extLst>
              <a:ext uri="{FF2B5EF4-FFF2-40B4-BE49-F238E27FC236}">
                <a16:creationId xmlns:a16="http://schemas.microsoft.com/office/drawing/2014/main" xmlns="" id="{3F2B7D63-D9D0-7E42-AC18-5BDEEB40B74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560" y="321734"/>
            <a:ext cx="3050047" cy="2905170"/>
          </a:xfrm>
          <a:prstGeom prst="rect">
            <a:avLst/>
          </a:prstGeom>
          <a:noFill/>
        </p:spPr>
      </p:pic>
      <p:pic>
        <p:nvPicPr>
          <p:cNvPr id="4" name="Εικόνα 3" descr="28 καινούργιες και εύκολες ιδέες για diy κατασκευές από πλαστικά ...">
            <a:extLst>
              <a:ext uri="{FF2B5EF4-FFF2-40B4-BE49-F238E27FC236}">
                <a16:creationId xmlns:a16="http://schemas.microsoft.com/office/drawing/2014/main" xmlns="" id="{AF09A3FA-3A57-1049-83A6-34531243AAD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9614" y="3631096"/>
            <a:ext cx="4821938" cy="2760560"/>
          </a:xfrm>
          <a:prstGeom prst="rect">
            <a:avLst/>
          </a:prstGeom>
          <a:noFill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99448F2-0E5B-42DA-B2D1-11A14E947B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E8A7552-20E1-4F34-ADAB-C1DB6634D4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 descr="Μην πετάτε τα πλαστικά μπουκάλια: 43 ιδέες να τα αξιοποιήσετε στο ...">
            <a:extLst>
              <a:ext uri="{FF2B5EF4-FFF2-40B4-BE49-F238E27FC236}">
                <a16:creationId xmlns:a16="http://schemas.microsoft.com/office/drawing/2014/main" xmlns="" id="{F094EA95-C35A-EA44-BF38-1FCD20EB415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8034" y="530255"/>
            <a:ext cx="5426764" cy="56528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1558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527FCEA-6143-4C5E-8C45-8AC9237ADE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A9F23AD-7A55-49F3-A3EC-743F47F36B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Εικόνα 6" descr="Εικόνα που περιέχει πίνακας, λουλούδι, πολύχρωμος, μικρό&#10;&#10;Περιγραφή που δημιουργήθηκε αυτόματα">
            <a:extLst>
              <a:ext uri="{FF2B5EF4-FFF2-40B4-BE49-F238E27FC236}">
                <a16:creationId xmlns:a16="http://schemas.microsoft.com/office/drawing/2014/main" xmlns="" id="{E2D894F2-FFBC-904A-A404-918DFD225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80" y="1196807"/>
            <a:ext cx="6410084" cy="447844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7D9F91F-72C9-4DB9-ABD0-A8180D8262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 descr="Τι μπορεί να φτιάξει κανείς με πλαστικά μπουκάλια; – διαφορετικό">
            <a:extLst>
              <a:ext uri="{FF2B5EF4-FFF2-40B4-BE49-F238E27FC236}">
                <a16:creationId xmlns:a16="http://schemas.microsoft.com/office/drawing/2014/main" xmlns="" id="{25F55FD8-CC6A-C442-BEEC-E7D86BEA10E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68924" y="643467"/>
            <a:ext cx="3708843" cy="2475653"/>
          </a:xfrm>
          <a:prstGeom prst="rect">
            <a:avLst/>
          </a:prstGeom>
          <a:noFill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E016956-CE9F-4946-8834-A8BC3529D0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Εικόνα 3" descr="Μην πετάτε τα πλαστικά μπουκάλια: 43 ιδέες να τα αξιοποιήσετε στο ...">
            <a:extLst>
              <a:ext uri="{FF2B5EF4-FFF2-40B4-BE49-F238E27FC236}">
                <a16:creationId xmlns:a16="http://schemas.microsoft.com/office/drawing/2014/main" xmlns="" id="{959B85EC-8048-434A-AED9-AB8A2A53C29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95873" y="3972086"/>
            <a:ext cx="3854945" cy="2023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1487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Ηλεκτρονικά πολυμέσα 3" descr="Μεγάλες ιδέες για την επαναχρησιμοποίηση και την ανακύκλωση πλαστικά μπουκάλια">
            <a:hlinkClick r:id="" action="ppaction://media"/>
            <a:extLst>
              <a:ext uri="{FF2B5EF4-FFF2-40B4-BE49-F238E27FC236}">
                <a16:creationId xmlns:a16="http://schemas.microsoft.com/office/drawing/2014/main" xmlns="" id="{A00038D2-DAFC-964A-89F3-A424271249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497" y="217967"/>
            <a:ext cx="11417005" cy="642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0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adientVTI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15</Words>
  <Application>Microsoft Office PowerPoint</Application>
  <PresentationFormat>Προσαρμογή</PresentationFormat>
  <Paragraphs>1</Paragraphs>
  <Slides>9</Slides>
  <Notes>0</Notes>
  <HiddenSlides>0</HiddenSlides>
  <MMClips>1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</vt:i4>
      </vt:variant>
    </vt:vector>
  </HeadingPairs>
  <TitlesOfParts>
    <vt:vector size="10" baseType="lpstr">
      <vt:lpstr>GradientVTI</vt:lpstr>
      <vt:lpstr>ΜαθΑΙνω να κΑνω κατασΚΕΥΕΣ με απλΑ υλικΑ αλλΑ και με υλικΑ που θα πεΤΟΥσα!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Μαθαίνω να κάνω κατασκευές με απλά υλικά αλλά και με υλικά που θα πετούσα! </dc:title>
  <dc:creator>Anna.mpekiari@yahoo.gr</dc:creator>
  <cp:lastModifiedBy>Katerina</cp:lastModifiedBy>
  <cp:revision>4</cp:revision>
  <dcterms:created xsi:type="dcterms:W3CDTF">2020-06-10T11:50:26Z</dcterms:created>
  <dcterms:modified xsi:type="dcterms:W3CDTF">2020-06-10T18:18:27Z</dcterms:modified>
</cp:coreProperties>
</file>