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0"/>
  </p:normalViewPr>
  <p:slideViewPr>
    <p:cSldViewPr snapToGrid="0" snapToObjects="1">
      <p:cViewPr>
        <p:scale>
          <a:sx n="87" d="100"/>
          <a:sy n="87" d="100"/>
        </p:scale>
        <p:origin x="1536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7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9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7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232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2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17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58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01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51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2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6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0" r:id="rId10"/>
    <p:sldLayoutId id="214748370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C446BC1-BFB0-C147-AC0B-E75E95F53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5300" b="1"/>
              <a:t>Μαθαίνω να ζωγραφίζω ζώα που ζουν στη θάλασσα με τρόπους πολύ απλούς!</a:t>
            </a:r>
            <a:endParaRPr lang="el-GR" sz="5300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C86C5E"/>
          </a:solidFill>
          <a:ln w="38100" cap="rnd">
            <a:solidFill>
              <a:srgbClr val="C86C5E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67E2601D-53E8-7547-8104-4D4F5FDE174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2367" y="320040"/>
            <a:ext cx="4085722" cy="61904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449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4B217C9E-A11F-9741-8C9D-4F5B8F17109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6805" y="872793"/>
            <a:ext cx="3189069" cy="4809744"/>
          </a:xfrm>
          <a:prstGeom prst="rect">
            <a:avLst/>
          </a:prstGeom>
          <a:noFill/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D088CCA4-D8EA-FC46-A8E7-A1AE5997A9F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87333" y="1030984"/>
            <a:ext cx="3209544" cy="4493361"/>
          </a:xfrm>
          <a:prstGeom prst="rect">
            <a:avLst/>
          </a:prstGeom>
          <a:noFill/>
        </p:spPr>
      </p:pic>
      <p:grpSp>
        <p:nvGrpSpPr>
          <p:cNvPr id="24" name="Group 20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5" name="Rectangle 21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D1691748-41F5-CC43-A673-2B880830E09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87" y="2151929"/>
            <a:ext cx="3209544" cy="22514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1486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BCD49B96-D1CA-8E46-A1E7-CB16EB6EE05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568" y="1156102"/>
            <a:ext cx="3209544" cy="4243125"/>
          </a:xfrm>
          <a:prstGeom prst="rect">
            <a:avLst/>
          </a:prstGeom>
          <a:noFill/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6B18B66-229B-F846-A7F2-46799E8A846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87333" y="1273696"/>
            <a:ext cx="3209544" cy="4007938"/>
          </a:xfrm>
          <a:prstGeom prst="rect">
            <a:avLst/>
          </a:prstGeom>
          <a:noFill/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2C556443-1483-844A-AECC-9BB0E054D89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87" y="1561331"/>
            <a:ext cx="3209544" cy="34326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64684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D3442CE0-CA05-3C4A-8585-8FBB701B80A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2222" y="872793"/>
            <a:ext cx="3078236" cy="4809744"/>
          </a:xfrm>
          <a:prstGeom prst="rect">
            <a:avLst/>
          </a:prstGeom>
          <a:noFill/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5E142B2-7309-8845-A563-B36828E6091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87333" y="1205081"/>
            <a:ext cx="3209544" cy="4145167"/>
          </a:xfrm>
          <a:prstGeom prst="rect">
            <a:avLst/>
          </a:prstGeom>
          <a:noFill/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46E2148D-E073-F844-BBD6-A9CB68742C8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87" y="2441739"/>
            <a:ext cx="3209544" cy="16718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3641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52E8CE5E-FE3D-C246-BF12-C11FA85BBF3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568" y="1056527"/>
            <a:ext cx="3209544" cy="4442275"/>
          </a:xfrm>
          <a:prstGeom prst="rect">
            <a:avLst/>
          </a:prstGeom>
          <a:noFill/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678A902D-C61D-5145-B741-2EFEE2F0153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87333" y="1083105"/>
            <a:ext cx="3209544" cy="4389120"/>
          </a:xfrm>
          <a:prstGeom prst="rect">
            <a:avLst/>
          </a:prstGeom>
          <a:noFill/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46B8CC13-4608-EB40-B2B3-31EB897088D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87" y="1137969"/>
            <a:ext cx="3209544" cy="4279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7878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FDC535F-AC0A-417D-96AB-6706BECACD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726" cy="6858000"/>
          </a:xfrm>
          <a:prstGeom prst="rect">
            <a:avLst/>
          </a:prstGeom>
          <a:solidFill>
            <a:srgbClr val="4B6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AAAF8E-31DB-4148-8FCA-4D8233D691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5953" y="484068"/>
            <a:ext cx="6898027" cy="5889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Εικόνα 5" descr="Εικόνα που περιέχει κείμενο, λευκός πίνακας&#10;&#10;Περιγραφή που δημιουργήθηκε αυτόματα">
            <a:extLst>
              <a:ext uri="{FF2B5EF4-FFF2-40B4-BE49-F238E27FC236}">
                <a16:creationId xmlns:a16="http://schemas.microsoft.com/office/drawing/2014/main" id="{694CDDE0-A991-F740-BC73-2CE3D68D993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14469" y="806754"/>
            <a:ext cx="3460993" cy="5243929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A274328-4774-4DF9-BA53-452565122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1393" y="484069"/>
            <a:ext cx="4145975" cy="34998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2A80A06-5684-9348-AF17-54F9AA8AD08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99018" y="798656"/>
            <a:ext cx="2870724" cy="2870724"/>
          </a:xfrm>
          <a:prstGeom prst="rect">
            <a:avLst/>
          </a:prstGeom>
          <a:noFill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1C7B46D-2FEF-4FAA-915B-8B21A66BB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1393" y="4144834"/>
            <a:ext cx="4145975" cy="221151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F5C7057F-6D6E-0446-BEEC-A712DC82679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91802" y="4446259"/>
            <a:ext cx="1885156" cy="16086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3267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798E55AF-3542-C349-AA38-C5CD0A5D75A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568" y="1281680"/>
            <a:ext cx="3209544" cy="3991970"/>
          </a:xfrm>
          <a:prstGeom prst="rect">
            <a:avLst/>
          </a:prstGeom>
          <a:noFill/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Εικόνα 6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F9349CDA-D593-1D45-B74F-31C52C1565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333" y="1561331"/>
            <a:ext cx="3209544" cy="3432667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9E70449-63BB-3F47-867C-AEAEC749C5E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87" y="1672893"/>
            <a:ext cx="3209544" cy="32095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5204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D53D4304-A59C-C24D-B5AD-0E2FF3637EF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568" y="1016395"/>
            <a:ext cx="3209544" cy="4522539"/>
          </a:xfrm>
          <a:prstGeom prst="rect">
            <a:avLst/>
          </a:prstGeom>
          <a:noFill/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8B416DB1-F697-144B-8457-FB4363AEBC8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87333" y="1672893"/>
            <a:ext cx="3209544" cy="3209544"/>
          </a:xfrm>
          <a:prstGeom prst="rect">
            <a:avLst/>
          </a:prstGeom>
          <a:noFill/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F076C07-49D0-1F4D-BA14-9AC27090E4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87" y="2439172"/>
            <a:ext cx="3209544" cy="16769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0654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7A1E421A-9B4C-C147-A82C-9A22089B2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68" y="1137969"/>
            <a:ext cx="3209544" cy="4279392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Εικόνα 3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74681517-BC1A-524C-BAAD-5E065D7CF05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87333" y="1205081"/>
            <a:ext cx="3209544" cy="4145167"/>
          </a:xfrm>
          <a:prstGeom prst="rect">
            <a:avLst/>
          </a:prstGeom>
          <a:noFill/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Εικόνα 4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B9219867-DA85-FE46-885B-929CFB9B10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87" y="1281680"/>
            <a:ext cx="3209544" cy="39919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6462750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Macintosh PowerPoint</Application>
  <PresentationFormat>Ευρεία οθόνη</PresentationFormat>
  <Paragraphs>1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Modern Love</vt:lpstr>
      <vt:lpstr>The Hand</vt:lpstr>
      <vt:lpstr>SketchyVTI</vt:lpstr>
      <vt:lpstr>Μαθαίνω να ζωγραφίζω ζώα που ζουν στη θάλασσα με τρόπους πολύ απλούς!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Μαθαίνω να ζωγραφίζω ζώα που ζουν στη θάλασσα με τρόπους πολύ απλούς!</dc:title>
  <dc:creator>Anna.mpekiari@yahoo.gr</dc:creator>
  <cp:lastModifiedBy>Anna.mpekiari@yahoo.gr</cp:lastModifiedBy>
  <cp:revision>2</cp:revision>
  <dcterms:created xsi:type="dcterms:W3CDTF">2020-06-10T11:37:53Z</dcterms:created>
  <dcterms:modified xsi:type="dcterms:W3CDTF">2020-06-10T11:38:03Z</dcterms:modified>
</cp:coreProperties>
</file>