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44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C33AE-5164-9D9E-294D-5F0861D833A0}" v="1" dt="2020-04-13T15:06:27.540"/>
    <p1510:client id="{79C39FF1-68B4-FA69-A129-02DD16B49C28}" v="18" dt="2020-04-12T13:12:08.052"/>
    <p1510:client id="{9A4E0149-FC31-F634-2C42-89F71A364524}" v="20" dt="2020-04-13T23:14:59.374"/>
    <p1510:client id="{C877CC4E-B039-939D-27D9-60FD35231668}" v="10" dt="2020-04-12T13:55:06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6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6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52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24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0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4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8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9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99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6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62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13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696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6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595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35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7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0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4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0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3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9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8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4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1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3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32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39A5A18-D8B4-4176-9B10-3AC3DB7D1A7A}"/>
              </a:ext>
            </a:extLst>
          </p:cNvPr>
          <p:cNvSpPr txBox="1"/>
          <p:nvPr/>
        </p:nvSpPr>
        <p:spPr>
          <a:xfrm>
            <a:off x="490071" y="4418462"/>
            <a:ext cx="8299078" cy="23944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Κα</a:t>
            </a:r>
            <a:r>
              <a:rPr lang="en-US" sz="44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τοικίδι</a:t>
            </a:r>
            <a:r>
              <a:rPr lang="en-US" sz="44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α: </a:t>
            </a:r>
            <a:endParaRPr lang="en-US" sz="4400">
              <a:solidFill>
                <a:schemeClr val="accent1"/>
              </a:solidFill>
              <a:latin typeface="Comic Sans MS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Μέλη</a:t>
            </a:r>
            <a:r>
              <a:rPr lang="en-US" sz="44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 </a:t>
            </a:r>
            <a:r>
              <a:rPr lang="en-US" sz="44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της</a:t>
            </a:r>
            <a:r>
              <a:rPr lang="en-US" sz="44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 </a:t>
            </a:r>
            <a:r>
              <a:rPr lang="en-US" sz="44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οικογένει</a:t>
            </a:r>
            <a:r>
              <a:rPr lang="en-US" sz="44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ας​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(</a:t>
            </a:r>
            <a:r>
              <a:rPr lang="en-US" sz="28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Γλώσσ</a:t>
            </a:r>
            <a:r>
              <a:rPr lang="en-US" sz="28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α </a:t>
            </a:r>
            <a:r>
              <a:rPr lang="en-US" sz="28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σώμμ</a:t>
            </a:r>
            <a:r>
              <a:rPr lang="en-US" sz="28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α</a:t>
            </a:r>
            <a:r>
              <a:rPr lang="en-US" sz="28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τος-Συμ</a:t>
            </a:r>
            <a:r>
              <a:rPr lang="en-US" sz="28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π</a:t>
            </a:r>
            <a:r>
              <a:rPr lang="en-US" sz="28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εριφορά</a:t>
            </a:r>
            <a:r>
              <a:rPr lang="en-US" sz="28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)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Υλικό</a:t>
            </a:r>
            <a:r>
              <a:rPr lang="en-US" sz="20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 </a:t>
            </a:r>
            <a:r>
              <a:rPr lang="en-US" sz="20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γι</a:t>
            </a:r>
            <a:r>
              <a:rPr lang="en-US" sz="20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α Α΄β</a:t>
            </a:r>
            <a:r>
              <a:rPr lang="en-US" sz="20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άθμι</a:t>
            </a:r>
            <a:r>
              <a:rPr lang="en-US" sz="20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α</a:t>
            </a:r>
            <a:endParaRPr lang="en-US" sz="2000">
              <a:solidFill>
                <a:schemeClr val="accent1"/>
              </a:solidFill>
              <a:latin typeface="Comic Sans MS"/>
              <a:ea typeface="+mj-ea"/>
              <a:cs typeface="+mj-cs"/>
            </a:endParaRPr>
          </a:p>
        </p:txBody>
      </p:sp>
      <p:pic>
        <p:nvPicPr>
          <p:cNvPr id="3" name="Εικόνα 3">
            <a:extLst>
              <a:ext uri="{FF2B5EF4-FFF2-40B4-BE49-F238E27FC236}">
                <a16:creationId xmlns:a16="http://schemas.microsoft.com/office/drawing/2014/main" id="{6E38228C-A5FA-4DE7-83FE-B0888D7A1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487" y="148855"/>
            <a:ext cx="6220187" cy="4608019"/>
          </a:xfrm>
          <a:prstGeom prst="rect">
            <a:avLst/>
          </a:prstGeom>
        </p:spPr>
      </p:pic>
      <p:pic>
        <p:nvPicPr>
          <p:cNvPr id="6" name="Εικόνα 6">
            <a:extLst>
              <a:ext uri="{FF2B5EF4-FFF2-40B4-BE49-F238E27FC236}">
                <a16:creationId xmlns:a16="http://schemas.microsoft.com/office/drawing/2014/main" id="{83D7959B-B931-48E4-9ABE-215729E9B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635" y="4860101"/>
            <a:ext cx="1983845" cy="1988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701E74-8872-490D-8B22-5E83BF351EE9}"/>
              </a:ext>
            </a:extLst>
          </p:cNvPr>
          <p:cNvSpPr txBox="1"/>
          <p:nvPr/>
        </p:nvSpPr>
        <p:spPr>
          <a:xfrm>
            <a:off x="9757610" y="152400"/>
            <a:ext cx="24323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000" b="1" dirty="0">
                <a:latin typeface="Times New Roman"/>
                <a:cs typeface="Times New Roman"/>
              </a:rPr>
              <a:t>Σύνταξη - Επιμέλεια</a:t>
            </a:r>
            <a:endParaRPr lang="en-US" sz="2000">
              <a:latin typeface="Times New Roman"/>
              <a:ea typeface="+mn-lt"/>
              <a:cs typeface="+mn-lt"/>
            </a:endParaRPr>
          </a:p>
          <a:p>
            <a:r>
              <a:rPr lang="el-GR" sz="2000" b="1" dirty="0">
                <a:latin typeface="Times New Roman"/>
                <a:cs typeface="Times New Roman"/>
              </a:rPr>
              <a:t>Όλγα </a:t>
            </a:r>
            <a:r>
              <a:rPr lang="el-GR" sz="2000" b="1" dirty="0" err="1">
                <a:latin typeface="Times New Roman"/>
                <a:cs typeface="Times New Roman"/>
              </a:rPr>
              <a:t>Λιάρα</a:t>
            </a:r>
            <a:endParaRPr lang="el-GR" sz="2000"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900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ρδιά 1">
            <a:extLst>
              <a:ext uri="{FF2B5EF4-FFF2-40B4-BE49-F238E27FC236}">
                <a16:creationId xmlns:a16="http://schemas.microsoft.com/office/drawing/2014/main" id="{6D530069-6772-436A-935D-9A4293106A27}"/>
              </a:ext>
            </a:extLst>
          </p:cNvPr>
          <p:cNvSpPr/>
          <p:nvPr/>
        </p:nvSpPr>
        <p:spPr>
          <a:xfrm>
            <a:off x="2540669" y="-6014"/>
            <a:ext cx="6075943" cy="6456943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i="1" dirty="0">
              <a:latin typeface="Comic Sans MS"/>
            </a:endParaRPr>
          </a:p>
          <a:p>
            <a:pPr algn="ctr"/>
            <a:endParaRPr lang="el-GR" sz="3200" i="1" dirty="0">
              <a:latin typeface="Comic Sans MS"/>
            </a:endParaRPr>
          </a:p>
          <a:p>
            <a:pPr algn="ctr"/>
            <a:r>
              <a:rPr lang="el-GR" sz="3200" i="1">
                <a:latin typeface="Comic Sans MS"/>
              </a:rPr>
              <a:t>Όλα τα ζωάκια </a:t>
            </a:r>
            <a:r>
              <a:rPr lang="el-GR" sz="3200" i="1" dirty="0">
                <a:latin typeface="Comic Sans MS"/>
              </a:rPr>
              <a:t>αγαπάμε τους ανθρώπους. Το μόνο που θέλουμε είναι να μας </a:t>
            </a:r>
            <a:r>
              <a:rPr lang="el-GR" sz="3200" i="1">
                <a:latin typeface="Comic Sans MS"/>
              </a:rPr>
              <a:t>αγαπάτε και εσείς!</a:t>
            </a:r>
            <a:endParaRPr lang="el-GR" sz="3200" i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4721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4001A0FD-3B92-4D40-BE5D-F7C70B83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78" y="949839"/>
            <a:ext cx="5016143" cy="33723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/>
              <a:t>Πως</a:t>
            </a:r>
            <a:r>
              <a:rPr lang="en-US" sz="4600" dirty="0"/>
              <a:t> </a:t>
            </a:r>
            <a:r>
              <a:rPr lang="en-US" sz="4600" dirty="0" err="1"/>
              <a:t>φερόμ</a:t>
            </a:r>
            <a:r>
              <a:rPr lang="en-US" sz="4600" dirty="0"/>
              <a:t>α</a:t>
            </a:r>
            <a:r>
              <a:rPr lang="en-US" sz="4600" dirty="0" err="1"/>
              <a:t>στε</a:t>
            </a:r>
            <a:r>
              <a:rPr lang="en-US" sz="4600" dirty="0"/>
              <a:t> </a:t>
            </a:r>
            <a:r>
              <a:rPr lang="en-US" sz="4600" dirty="0" err="1"/>
              <a:t>στο</a:t>
            </a:r>
            <a:r>
              <a:rPr lang="en-US" sz="4600" dirty="0"/>
              <a:t> </a:t>
            </a:r>
            <a:r>
              <a:rPr lang="en-US" sz="4600" dirty="0" err="1"/>
              <a:t>δρόμο</a:t>
            </a:r>
            <a:r>
              <a:rPr lang="en-US" sz="4600" dirty="0"/>
              <a:t> </a:t>
            </a:r>
            <a:r>
              <a:rPr lang="en-US" sz="4600" dirty="0" err="1"/>
              <a:t>με</a:t>
            </a:r>
            <a:r>
              <a:rPr lang="en-US" sz="4600" dirty="0"/>
              <a:t> </a:t>
            </a:r>
            <a:r>
              <a:rPr lang="en-US" sz="4600" dirty="0" err="1"/>
              <a:t>ζωάκι</a:t>
            </a:r>
            <a:r>
              <a:rPr lang="en-US" sz="4600" dirty="0"/>
              <a:t>α π</a:t>
            </a:r>
            <a:r>
              <a:rPr lang="en-US" sz="4600" dirty="0" err="1"/>
              <a:t>ου</a:t>
            </a:r>
            <a:r>
              <a:rPr lang="en-US" sz="4600" dirty="0"/>
              <a:t> </a:t>
            </a:r>
            <a:r>
              <a:rPr lang="en-US" sz="4600" dirty="0" err="1"/>
              <a:t>δεν</a:t>
            </a:r>
            <a:r>
              <a:rPr lang="en-US" sz="4600" dirty="0"/>
              <a:t> </a:t>
            </a:r>
            <a:r>
              <a:rPr lang="en-US" sz="4600" dirty="0" err="1"/>
              <a:t>γνωρίζουμε</a:t>
            </a:r>
            <a:endParaRPr lang="en-US" sz="4600" dirty="0"/>
          </a:p>
        </p:txBody>
      </p:sp>
      <p:pic>
        <p:nvPicPr>
          <p:cNvPr id="5" name="Γραφικό 3" descr="Πατημασιές ζώου">
            <a:extLst>
              <a:ext uri="{FF2B5EF4-FFF2-40B4-BE49-F238E27FC236}">
                <a16:creationId xmlns:a16="http://schemas.microsoft.com/office/drawing/2014/main" id="{A43FFA40-B80A-43F8-92C5-3D12B2794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5587" y="835016"/>
            <a:ext cx="1987658" cy="1987658"/>
          </a:xfrm>
          <a:prstGeom prst="rect">
            <a:avLst/>
          </a:prstGeom>
        </p:spPr>
      </p:pic>
      <p:pic>
        <p:nvPicPr>
          <p:cNvPr id="3" name="Γραφικό 3" descr="Πατημασιές ζώου">
            <a:extLst>
              <a:ext uri="{FF2B5EF4-FFF2-40B4-BE49-F238E27FC236}">
                <a16:creationId xmlns:a16="http://schemas.microsoft.com/office/drawing/2014/main" id="{BBFAF442-9405-4A49-A657-7B2A61C44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5104" y="3051274"/>
            <a:ext cx="2990088" cy="29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5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σχεδίαση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490A4F46-E998-49BC-87D7-C85FBAE71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879" y="1712695"/>
            <a:ext cx="4786242" cy="5221654"/>
          </a:xfrm>
          <a:prstGeom prst="rect">
            <a:avLst/>
          </a:prstGeom>
        </p:spPr>
      </p:pic>
      <p:sp>
        <p:nvSpPr>
          <p:cNvPr id="3" name="Σύννεφο 2">
            <a:extLst>
              <a:ext uri="{FF2B5EF4-FFF2-40B4-BE49-F238E27FC236}">
                <a16:creationId xmlns:a16="http://schemas.microsoft.com/office/drawing/2014/main" id="{824E4844-9ECF-4389-A6C4-01396B20663E}"/>
              </a:ext>
            </a:extLst>
          </p:cNvPr>
          <p:cNvSpPr/>
          <p:nvPr/>
        </p:nvSpPr>
        <p:spPr>
          <a:xfrm>
            <a:off x="205107" y="82495"/>
            <a:ext cx="6769649" cy="263938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atin typeface="Comic Sans MS"/>
              </a:rPr>
              <a:t>Ένα ζωάκι που δεν σε γνωρίζει, πάντα το πλησιάζεις αργά και ήρεμα.</a:t>
            </a: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D316CBF6-6DE5-4F2F-AF81-1BA570F7D28C}"/>
              </a:ext>
            </a:extLst>
          </p:cNvPr>
          <p:cNvSpPr/>
          <p:nvPr/>
        </p:nvSpPr>
        <p:spPr>
          <a:xfrm>
            <a:off x="3915111" y="2616340"/>
            <a:ext cx="2927427" cy="1202074"/>
          </a:xfrm>
          <a:prstGeom prst="wedgeEllipseCallou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omic Sans MS"/>
              </a:rPr>
              <a:t>Για να μην τρομάξω</a:t>
            </a:r>
          </a:p>
        </p:txBody>
      </p:sp>
    </p:spTree>
    <p:extLst>
      <p:ext uri="{BB962C8B-B14F-4D97-AF65-F5344CB8AC3E}">
        <p14:creationId xmlns:p14="http://schemas.microsoft.com/office/powerpoint/2010/main" val="237281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σχεδίαση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A89F6BB8-BA88-490A-A8B6-37EE5C5AA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05" y="1547042"/>
            <a:ext cx="5415720" cy="5243742"/>
          </a:xfrm>
          <a:prstGeom prst="rect">
            <a:avLst/>
          </a:prstGeom>
        </p:spPr>
      </p:pic>
      <p:sp>
        <p:nvSpPr>
          <p:cNvPr id="3" name="Σύννεφο 2">
            <a:extLst>
              <a:ext uri="{FF2B5EF4-FFF2-40B4-BE49-F238E27FC236}">
                <a16:creationId xmlns:a16="http://schemas.microsoft.com/office/drawing/2014/main" id="{FECF0D04-3CEC-4826-B08F-FCCB635F4D37}"/>
              </a:ext>
            </a:extLst>
          </p:cNvPr>
          <p:cNvSpPr/>
          <p:nvPr/>
        </p:nvSpPr>
        <p:spPr>
          <a:xfrm>
            <a:off x="3590615" y="316980"/>
            <a:ext cx="6465575" cy="26953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Comic Sans MS"/>
              </a:rPr>
              <a:t>Πρώτα του δίνεις το χέρι σου χωρίς απότομες κινήσεις, για να σε μυρίσει </a:t>
            </a:r>
          </a:p>
        </p:txBody>
      </p:sp>
    </p:spTree>
    <p:extLst>
      <p:ext uri="{BB962C8B-B14F-4D97-AF65-F5344CB8AC3E}">
        <p14:creationId xmlns:p14="http://schemas.microsoft.com/office/powerpoint/2010/main" val="282522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σχεδίαση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25678A75-C859-4925-88FE-8F78EE892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47" y="790943"/>
            <a:ext cx="4905603" cy="5888953"/>
          </a:xfrm>
          <a:prstGeom prst="rect">
            <a:avLst/>
          </a:prstGeom>
        </p:spPr>
      </p:pic>
      <p:sp>
        <p:nvSpPr>
          <p:cNvPr id="3" name="Σύννεφο 2">
            <a:extLst>
              <a:ext uri="{FF2B5EF4-FFF2-40B4-BE49-F238E27FC236}">
                <a16:creationId xmlns:a16="http://schemas.microsoft.com/office/drawing/2014/main" id="{26104058-6C35-4739-B874-CEE4701365CE}"/>
              </a:ext>
            </a:extLst>
          </p:cNvPr>
          <p:cNvSpPr/>
          <p:nvPr/>
        </p:nvSpPr>
        <p:spPr>
          <a:xfrm>
            <a:off x="169101" y="-3132"/>
            <a:ext cx="6106435" cy="24008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Comic Sans MS"/>
              </a:rPr>
              <a:t>Εάν η στάση του σώματός του είναι φιλική, τότε μπορείς να τον χαϊδέψεις. </a:t>
            </a:r>
          </a:p>
        </p:txBody>
      </p:sp>
      <p:sp>
        <p:nvSpPr>
          <p:cNvPr id="4" name="Δάκρυ 3">
            <a:extLst>
              <a:ext uri="{FF2B5EF4-FFF2-40B4-BE49-F238E27FC236}">
                <a16:creationId xmlns:a16="http://schemas.microsoft.com/office/drawing/2014/main" id="{8416E40F-CAAD-4FF4-B2FF-4C2A442950CF}"/>
              </a:ext>
            </a:extLst>
          </p:cNvPr>
          <p:cNvSpPr/>
          <p:nvPr/>
        </p:nvSpPr>
        <p:spPr>
          <a:xfrm>
            <a:off x="795404" y="3723365"/>
            <a:ext cx="3716050" cy="2713968"/>
          </a:xfrm>
          <a:prstGeom prst="teardrop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omic Sans MS"/>
              </a:rPr>
              <a:t>Όμως για να μην τρομάξω, καλύτερα να με χαϊδέψεις μόνο στο πλάι του προσώπου μου κάτω ή δίπλα από τα αυτά μου</a:t>
            </a:r>
          </a:p>
        </p:txBody>
      </p:sp>
    </p:spTree>
    <p:extLst>
      <p:ext uri="{BB962C8B-B14F-4D97-AF65-F5344CB8AC3E}">
        <p14:creationId xmlns:p14="http://schemas.microsoft.com/office/powerpoint/2010/main" val="98331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σχεδίαση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38F0CB87-FFE0-4553-ACAA-599FA1E6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365" y="881560"/>
            <a:ext cx="5411181" cy="6514799"/>
          </a:xfrm>
          <a:prstGeom prst="rect">
            <a:avLst/>
          </a:prstGeom>
        </p:spPr>
      </p:pic>
      <p:sp>
        <p:nvSpPr>
          <p:cNvPr id="3" name="Σύννεφο 2">
            <a:extLst>
              <a:ext uri="{FF2B5EF4-FFF2-40B4-BE49-F238E27FC236}">
                <a16:creationId xmlns:a16="http://schemas.microsoft.com/office/drawing/2014/main" id="{0EDBC85A-03B6-4ECE-A372-A2BF526509B6}"/>
              </a:ext>
            </a:extLst>
          </p:cNvPr>
          <p:cNvSpPr/>
          <p:nvPr/>
        </p:nvSpPr>
        <p:spPr>
          <a:xfrm>
            <a:off x="-133612" y="59498"/>
            <a:ext cx="6252573" cy="25052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Comic Sans MS"/>
              </a:rPr>
              <a:t>Πάντα ρωτάμε πρώτα τον συνοδό του και μόνο εάν μας επιτρέψει θα χαϊδέψουμε το σκυλάκι</a:t>
            </a: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2EEB3B8-8278-4384-ACE4-32A2E30481FD}"/>
              </a:ext>
            </a:extLst>
          </p:cNvPr>
          <p:cNvSpPr/>
          <p:nvPr/>
        </p:nvSpPr>
        <p:spPr>
          <a:xfrm>
            <a:off x="980030" y="3641331"/>
            <a:ext cx="3851752" cy="1461367"/>
          </a:xfrm>
          <a:prstGeom prst="cloudCallout">
            <a:avLst/>
          </a:prstGeom>
          <a:solidFill>
            <a:srgbClr val="F593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omic Sans MS"/>
              </a:rPr>
              <a:t>Μπορεί να είμαι άρρωστος και να μην έχω καλή διάθεση</a:t>
            </a:r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6A4F1771-F6CC-4294-85B5-76224184FCA7}"/>
              </a:ext>
            </a:extLst>
          </p:cNvPr>
          <p:cNvSpPr/>
          <p:nvPr/>
        </p:nvSpPr>
        <p:spPr>
          <a:xfrm>
            <a:off x="6028934" y="924098"/>
            <a:ext cx="4895584" cy="2025037"/>
          </a:xfrm>
          <a:prstGeom prst="wedgeEllipseCallout">
            <a:avLst/>
          </a:prstGeom>
          <a:solidFill>
            <a:srgbClr val="8D6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accent1"/>
                </a:solidFill>
                <a:latin typeface="Comic Sans MS"/>
              </a:rPr>
              <a:t>Ή μπορεί να είναι σκύλος συνοδός </a:t>
            </a:r>
            <a:r>
              <a:rPr lang="el-GR" sz="2400" dirty="0" err="1">
                <a:solidFill>
                  <a:schemeClr val="accent1"/>
                </a:solidFill>
                <a:latin typeface="Comic Sans MS"/>
              </a:rPr>
              <a:t>ΑμΕΑ</a:t>
            </a:r>
            <a:r>
              <a:rPr lang="el-GR" sz="2400" dirty="0">
                <a:solidFill>
                  <a:schemeClr val="accent1"/>
                </a:solidFill>
                <a:latin typeface="Comic Sans MS"/>
              </a:rPr>
              <a:t> και να μην πρέπει να τον απασχολήσουμε εκείνη την ώρα</a:t>
            </a:r>
          </a:p>
        </p:txBody>
      </p:sp>
    </p:spTree>
    <p:extLst>
      <p:ext uri="{BB962C8B-B14F-4D97-AF65-F5344CB8AC3E}">
        <p14:creationId xmlns:p14="http://schemas.microsoft.com/office/powerpoint/2010/main" val="216991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ACEC8B13-68EF-451D-9D24-56505994C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792" y="43392"/>
            <a:ext cx="7525024" cy="661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3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τρέν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BE229FF4-2B02-458E-B5BB-136E5AA88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80" y="1015751"/>
            <a:ext cx="4719982" cy="5968212"/>
          </a:xfrm>
          <a:prstGeom prst="rect">
            <a:avLst/>
          </a:prstGeom>
        </p:spPr>
      </p:pic>
      <p:sp>
        <p:nvSpPr>
          <p:cNvPr id="3" name="Σύννεφο 2">
            <a:extLst>
              <a:ext uri="{FF2B5EF4-FFF2-40B4-BE49-F238E27FC236}">
                <a16:creationId xmlns:a16="http://schemas.microsoft.com/office/drawing/2014/main" id="{76817DC7-CF1F-49B7-82E7-16B403905A9D}"/>
              </a:ext>
            </a:extLst>
          </p:cNvPr>
          <p:cNvSpPr/>
          <p:nvPr/>
        </p:nvSpPr>
        <p:spPr>
          <a:xfrm>
            <a:off x="5263020" y="-55323"/>
            <a:ext cx="6054244" cy="30688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C00000"/>
                </a:solidFill>
                <a:latin typeface="Comic Sans MS"/>
              </a:rPr>
              <a:t>ΠΡΟΣΟΧΗ!</a:t>
            </a:r>
          </a:p>
          <a:p>
            <a:pPr algn="ctr"/>
            <a:r>
              <a:rPr lang="el-GR" sz="2800" dirty="0">
                <a:solidFill>
                  <a:srgbClr val="C00000"/>
                </a:solidFill>
                <a:latin typeface="Comic Sans MS"/>
              </a:rPr>
              <a:t>Ποτέ δεν προσπαθούμε να χαϊδέψουμε ένα σκυλάκι που είναι πίσω από έναν φράχτη</a:t>
            </a: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4E4F6F8-F7C3-4A2D-A81F-622FAAD7E9F4}"/>
              </a:ext>
            </a:extLst>
          </p:cNvPr>
          <p:cNvSpPr/>
          <p:nvPr/>
        </p:nvSpPr>
        <p:spPr>
          <a:xfrm>
            <a:off x="5030112" y="3724838"/>
            <a:ext cx="5271367" cy="2118985"/>
          </a:xfrm>
          <a:prstGeom prst="wedgeEllipseCallout">
            <a:avLst/>
          </a:prstGeom>
          <a:solidFill>
            <a:srgbClr val="F593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Comic Sans MS"/>
              </a:rPr>
              <a:t>Πίσω από τον φράχτη προστατεύω τον χώρο και το σπίτι μου. Θα νομίζω ότι θέλεις να κάνεις κακό.</a:t>
            </a:r>
          </a:p>
        </p:txBody>
      </p:sp>
    </p:spTree>
    <p:extLst>
      <p:ext uri="{BB962C8B-B14F-4D97-AF65-F5344CB8AC3E}">
        <p14:creationId xmlns:p14="http://schemas.microsoft.com/office/powerpoint/2010/main" val="78396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σχεδίαση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52F58E48-B264-4D39-85A7-6350A0268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3" y="1156476"/>
            <a:ext cx="4643888" cy="3102438"/>
          </a:xfrm>
          <a:prstGeom prst="rect">
            <a:avLst/>
          </a:prstGeom>
        </p:spPr>
      </p:pic>
      <p:pic>
        <p:nvPicPr>
          <p:cNvPr id="3" name="Εικόνα 3" descr="Εικόνα που περιέχει σχεδίαση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7510A37C-5E3D-44C4-A4F0-0D012E876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232" y="3594515"/>
            <a:ext cx="4575399" cy="2838903"/>
          </a:xfrm>
          <a:prstGeom prst="rect">
            <a:avLst/>
          </a:prstGeom>
        </p:spPr>
      </p:pic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51C6292B-EFCF-49AA-89F7-945085984E25}"/>
              </a:ext>
            </a:extLst>
          </p:cNvPr>
          <p:cNvSpPr/>
          <p:nvPr/>
        </p:nvSpPr>
        <p:spPr>
          <a:xfrm>
            <a:off x="3728280" y="107807"/>
            <a:ext cx="6228519" cy="24958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Comic Sans MS"/>
              </a:rPr>
              <a:t>Αν δεν σε γνωρίζω, προτιμώ να μη μου χαϊδέψεις την </a:t>
            </a:r>
            <a:r>
              <a:rPr lang="el-GR" sz="2400">
                <a:latin typeface="Comic Sans MS"/>
              </a:rPr>
              <a:t>κοιλιά, γιατί μπορεί να φοβηθώ</a:t>
            </a:r>
            <a:endParaRPr lang="el-GR" sz="24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3915703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2" baseType="lpstr">
      <vt:lpstr>Θέμα του Office</vt:lpstr>
      <vt:lpstr>Facet</vt:lpstr>
      <vt:lpstr>Παρουσίαση του PowerPoint</vt:lpstr>
      <vt:lpstr>Πως φερόμαστε στο δρόμο με ζωάκια που δεν γνωρίζουμε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lastModifiedBy/>
  <cp:revision>32</cp:revision>
  <dcterms:created xsi:type="dcterms:W3CDTF">2020-04-12T13:09:41Z</dcterms:created>
  <dcterms:modified xsi:type="dcterms:W3CDTF">2020-04-13T23:14:59Z</dcterms:modified>
</cp:coreProperties>
</file>