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744" r:id="rId2"/>
  </p:sld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FADF3-89F4-B33D-07EF-D58D23DFC4D3}" v="21" dt="2020-04-13T23:14:44.470"/>
    <p1510:client id="{7309EA54-2801-BF38-89E4-C291564D5AA5}" v="23" dt="2020-04-12T12:59:05.379"/>
    <p1510:client id="{73DEC546-31CB-A023-CBFB-EF048DC86C0B}" v="8" dt="2020-04-12T13:00:56.413"/>
    <p1510:client id="{C3B0871F-F9FA-39A1-ADCB-275129C4D6D4}" v="1" dt="2020-04-13T15:07:10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68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6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852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24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03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49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8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96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99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6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862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13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3696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6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0595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5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77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46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05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03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91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584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47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315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6F0F3-3C53-41BC-8FFD-0BFB6DD91672}" type="datetimeFigureOut">
              <a:rPr lang="el-GR" smtClean="0"/>
              <a:t>13/4/2020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70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3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32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7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9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0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Isosceles Triangle 142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39A5A18-D8B4-4176-9B10-3AC3DB7D1A7A}"/>
              </a:ext>
            </a:extLst>
          </p:cNvPr>
          <p:cNvSpPr txBox="1"/>
          <p:nvPr/>
        </p:nvSpPr>
        <p:spPr>
          <a:xfrm>
            <a:off x="490071" y="4418462"/>
            <a:ext cx="8299078" cy="23944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Κα</a:t>
            </a:r>
            <a:r>
              <a:rPr lang="en-US" sz="44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τοικίδι</a:t>
            </a: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α: </a:t>
            </a:r>
            <a:endParaRPr lang="en-US" sz="4400">
              <a:solidFill>
                <a:schemeClr val="accent1"/>
              </a:solidFill>
              <a:latin typeface="Comic Sans MS"/>
              <a:ea typeface="+mj-ea"/>
              <a:cs typeface="+mj-cs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Μέλη</a:t>
            </a: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44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της</a:t>
            </a: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 </a:t>
            </a:r>
            <a:r>
              <a:rPr lang="en-US" sz="44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οικογένει</a:t>
            </a:r>
            <a:r>
              <a:rPr lang="en-US" sz="44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ας​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(</a:t>
            </a:r>
            <a:r>
              <a:rPr lang="en-US" sz="28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Αδέσ</a:t>
            </a:r>
            <a:r>
              <a:rPr lang="en-US" sz="28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π</a:t>
            </a:r>
            <a:r>
              <a:rPr lang="en-US" sz="28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οτ</a:t>
            </a:r>
            <a:r>
              <a:rPr lang="en-US" sz="28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α)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Υλικό</a:t>
            </a:r>
            <a:r>
              <a:rPr lang="en-US" sz="20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 </a:t>
            </a:r>
            <a:r>
              <a:rPr lang="en-US" sz="20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γι</a:t>
            </a:r>
            <a:r>
              <a:rPr lang="en-US" sz="20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 Α΄β</a:t>
            </a:r>
            <a:r>
              <a:rPr lang="en-US" sz="2000" dirty="0" err="1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άθμι</a:t>
            </a:r>
            <a:r>
              <a:rPr lang="en-US" sz="2000" dirty="0">
                <a:ln w="3175" cmpd="sng">
                  <a:noFill/>
                </a:ln>
                <a:solidFill>
                  <a:schemeClr val="accent1"/>
                </a:solidFill>
                <a:latin typeface="Comic Sans MS"/>
                <a:ea typeface="+mj-ea"/>
                <a:cs typeface="+mj-cs"/>
              </a:rPr>
              <a:t>α</a:t>
            </a:r>
            <a:endParaRPr lang="en-US" sz="2000">
              <a:solidFill>
                <a:schemeClr val="accent1"/>
              </a:solidFill>
              <a:latin typeface="Comic Sans MS"/>
              <a:ea typeface="+mj-ea"/>
              <a:cs typeface="+mj-cs"/>
            </a:endParaRPr>
          </a:p>
        </p:txBody>
      </p:sp>
      <p:pic>
        <p:nvPicPr>
          <p:cNvPr id="3" name="Εικόνα 3">
            <a:extLst>
              <a:ext uri="{FF2B5EF4-FFF2-40B4-BE49-F238E27FC236}">
                <a16:creationId xmlns:a16="http://schemas.microsoft.com/office/drawing/2014/main" id="{6E38228C-A5FA-4DE7-83FE-B0888D7A1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487" y="148855"/>
            <a:ext cx="6220187" cy="4608019"/>
          </a:xfrm>
          <a:prstGeom prst="rect">
            <a:avLst/>
          </a:prstGeom>
        </p:spPr>
      </p:pic>
      <p:pic>
        <p:nvPicPr>
          <p:cNvPr id="6" name="Εικόνα 6">
            <a:extLst>
              <a:ext uri="{FF2B5EF4-FFF2-40B4-BE49-F238E27FC236}">
                <a16:creationId xmlns:a16="http://schemas.microsoft.com/office/drawing/2014/main" id="{83D7959B-B931-48E4-9ABE-215729E9B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635" y="4860101"/>
            <a:ext cx="1983845" cy="1988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CB7D97-22EB-4819-9711-2179B8759C65}"/>
              </a:ext>
            </a:extLst>
          </p:cNvPr>
          <p:cNvSpPr txBox="1"/>
          <p:nvPr/>
        </p:nvSpPr>
        <p:spPr>
          <a:xfrm>
            <a:off x="9777663" y="152400"/>
            <a:ext cx="241233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2000" b="1" dirty="0">
                <a:latin typeface="Times New Roman"/>
                <a:cs typeface="Times New Roman"/>
              </a:rPr>
              <a:t>Σύνταξη - Επιμέλεια</a:t>
            </a:r>
            <a:endParaRPr lang="en-US" sz="2000">
              <a:latin typeface="Times New Roman"/>
              <a:ea typeface="+mn-lt"/>
              <a:cs typeface="+mn-lt"/>
            </a:endParaRPr>
          </a:p>
          <a:p>
            <a:r>
              <a:rPr lang="el-GR" sz="2000" b="1" dirty="0">
                <a:latin typeface="Times New Roman"/>
                <a:cs typeface="Times New Roman"/>
              </a:rPr>
              <a:t>Όλγα </a:t>
            </a:r>
            <a:r>
              <a:rPr lang="el-GR" sz="2000" b="1" dirty="0" err="1">
                <a:latin typeface="Times New Roman"/>
                <a:cs typeface="Times New Roman"/>
              </a:rPr>
              <a:t>Λιάρα</a:t>
            </a:r>
            <a:endParaRPr lang="el-GR" sz="2000">
              <a:latin typeface="Times New Roman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814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34612914-6C64-4ED2-971A-B58B9EF91D16}"/>
              </a:ext>
            </a:extLst>
          </p:cNvPr>
          <p:cNvSpPr/>
          <p:nvPr/>
        </p:nvSpPr>
        <p:spPr>
          <a:xfrm>
            <a:off x="2610853" y="54142"/>
            <a:ext cx="5263814" cy="18949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Comic Sans MS"/>
              </a:rPr>
              <a:t>Από πού πιστεύεις ότι προέρχονται; Μπορείς να σκεφτείς πώς βρέθηκαν στο δρόμο;</a:t>
            </a:r>
          </a:p>
        </p:txBody>
      </p:sp>
      <p:pic>
        <p:nvPicPr>
          <p:cNvPr id="3" name="Εικόνα 3" descr="Εικόνα που περιέχει σκύλος, χλόη, υπαίθριος, τοποθέτηση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B084E079-78DF-4B7F-81B9-1316B9AC0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1946084"/>
            <a:ext cx="3085547" cy="3264005"/>
          </a:xfrm>
          <a:prstGeom prst="rect">
            <a:avLst/>
          </a:prstGeom>
        </p:spPr>
      </p:pic>
      <p:pic>
        <p:nvPicPr>
          <p:cNvPr id="5" name="Εικόνα 5" descr="Εικόνα που περιέχει γάτα, εσωτερικό, μαύρο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886F2490-E787-4A16-95B8-814C8DB5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190" y="1945860"/>
            <a:ext cx="2999271" cy="4766366"/>
          </a:xfrm>
          <a:prstGeom prst="rect">
            <a:avLst/>
          </a:prstGeom>
        </p:spPr>
      </p:pic>
      <p:sp>
        <p:nvSpPr>
          <p:cNvPr id="7" name="Φυσαλίδα ομιλίας: Έλλειψη 6">
            <a:extLst>
              <a:ext uri="{FF2B5EF4-FFF2-40B4-BE49-F238E27FC236}">
                <a16:creationId xmlns:a16="http://schemas.microsoft.com/office/drawing/2014/main" id="{1EED7781-1462-4E2B-9F2F-BAEB6D199128}"/>
              </a:ext>
            </a:extLst>
          </p:cNvPr>
          <p:cNvSpPr/>
          <p:nvPr/>
        </p:nvSpPr>
        <p:spPr>
          <a:xfrm>
            <a:off x="6422888" y="2128762"/>
            <a:ext cx="3975650" cy="253999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Comic Sans MS"/>
              </a:rPr>
              <a:t>Μας πέταξαν στα σκουπίδια οι άνθρωποι της μαμάς μας όταν γεννηθήκαμε </a:t>
            </a:r>
          </a:p>
        </p:txBody>
      </p:sp>
    </p:spTree>
    <p:extLst>
      <p:ext uri="{BB962C8B-B14F-4D97-AF65-F5344CB8AC3E}">
        <p14:creationId xmlns:p14="http://schemas.microsoft.com/office/powerpoint/2010/main" val="3750140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γάτα, καθιστός, υπαίθριος, πράσιν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8EC3D776-2D36-4F8F-871E-6A11FC80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48" y="1719826"/>
            <a:ext cx="3969024" cy="26453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Φυσαλίδα ομιλίας: Ορθογώνιο με στρογγυλεμένες γωνίες 3">
            <a:extLst>
              <a:ext uri="{FF2B5EF4-FFF2-40B4-BE49-F238E27FC236}">
                <a16:creationId xmlns:a16="http://schemas.microsoft.com/office/drawing/2014/main" id="{392A09B9-61BF-49DD-B342-6673E7DDA90E}"/>
              </a:ext>
            </a:extLst>
          </p:cNvPr>
          <p:cNvSpPr/>
          <p:nvPr/>
        </p:nvSpPr>
        <p:spPr>
          <a:xfrm>
            <a:off x="2866888" y="63633"/>
            <a:ext cx="3898345" cy="17227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>
                <a:latin typeface="Comic Sans MS"/>
              </a:rPr>
              <a:t>Με εγκατέλειψαν </a:t>
            </a:r>
            <a:r>
              <a:rPr lang="el-GR" sz="2400" dirty="0">
                <a:latin typeface="Comic Sans MS"/>
              </a:rPr>
              <a:t>οι άνθρωποί μου όταν έμεινα έγκυος</a:t>
            </a:r>
          </a:p>
        </p:txBody>
      </p:sp>
      <p:pic>
        <p:nvPicPr>
          <p:cNvPr id="5" name="Εικόνα 5">
            <a:extLst>
              <a:ext uri="{FF2B5EF4-FFF2-40B4-BE49-F238E27FC236}">
                <a16:creationId xmlns:a16="http://schemas.microsoft.com/office/drawing/2014/main" id="{754AC3A9-6F34-4F74-A6E6-1BB3B3E1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966" y="144366"/>
            <a:ext cx="2997199" cy="39850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Εικόνα 8" descr="Εικόνα που περιέχει κτίριο, υπαίθριος, οδός, σκύλ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E13C49F-C7E3-4B8F-8C63-05F204D7D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978" y="1858066"/>
            <a:ext cx="4301433" cy="43124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Οβάλ 9">
            <a:extLst>
              <a:ext uri="{FF2B5EF4-FFF2-40B4-BE49-F238E27FC236}">
                <a16:creationId xmlns:a16="http://schemas.microsoft.com/office/drawing/2014/main" id="{FF34F036-2CE9-49DD-BDD7-E2A8CCE580A6}"/>
              </a:ext>
            </a:extLst>
          </p:cNvPr>
          <p:cNvSpPr/>
          <p:nvPr/>
        </p:nvSpPr>
        <p:spPr>
          <a:xfrm>
            <a:off x="6809409" y="4252846"/>
            <a:ext cx="4527823" cy="25068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>
                <a:latin typeface="Comic Sans MS"/>
              </a:rPr>
              <a:t>Η μαμά μου ήταν άστεγη και εγώ γεννήθηκα στο δρόμο</a:t>
            </a:r>
          </a:p>
        </p:txBody>
      </p:sp>
      <p:sp>
        <p:nvSpPr>
          <p:cNvPr id="3" name="Δάκρυ 2">
            <a:extLst>
              <a:ext uri="{FF2B5EF4-FFF2-40B4-BE49-F238E27FC236}">
                <a16:creationId xmlns:a16="http://schemas.microsoft.com/office/drawing/2014/main" id="{0B775555-C765-4561-A1F9-741C519793EA}"/>
              </a:ext>
            </a:extLst>
          </p:cNvPr>
          <p:cNvSpPr/>
          <p:nvPr/>
        </p:nvSpPr>
        <p:spPr>
          <a:xfrm>
            <a:off x="204537" y="4505828"/>
            <a:ext cx="3328735" cy="2285997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>
                <a:latin typeface="Comic Sans MS"/>
              </a:rPr>
              <a:t>Αρώστησα και αντί να με πάνε στον γιατρό με πετάξανε στοδρόμο</a:t>
            </a:r>
            <a:endParaRPr lang="el-GR" sz="2400"/>
          </a:p>
        </p:txBody>
      </p:sp>
    </p:spTree>
    <p:extLst>
      <p:ext uri="{BB962C8B-B14F-4D97-AF65-F5344CB8AC3E}">
        <p14:creationId xmlns:p14="http://schemas.microsoft.com/office/powerpoint/2010/main" val="170932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κείμενο, φωτογραφία, διαφορετικός, πόζα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E0AD0FEB-2EF2-4E30-91F4-0EAA0995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" t="6704" r="816" b="10056"/>
          <a:stretch/>
        </p:blipFill>
        <p:spPr>
          <a:xfrm>
            <a:off x="1963531" y="387446"/>
            <a:ext cx="6321481" cy="59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1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80A6A9D3-FE94-4962-A44F-32B808384E53}"/>
              </a:ext>
            </a:extLst>
          </p:cNvPr>
          <p:cNvSpPr/>
          <p:nvPr/>
        </p:nvSpPr>
        <p:spPr>
          <a:xfrm>
            <a:off x="87794" y="343119"/>
            <a:ext cx="5601412" cy="3247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>
                <a:latin typeface="Comic Sans MS"/>
              </a:rPr>
              <a:t>Πώς μπορώ να βοηθήσω;</a:t>
            </a:r>
          </a:p>
        </p:txBody>
      </p:sp>
      <p:pic>
        <p:nvPicPr>
          <p:cNvPr id="4" name="Εικόνα 4" descr="Εικόνα που περιέχει σκύλος, θηλαστικό, ζώο, καφέ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A87033A-B046-4746-85A1-DEEBFE503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981" y="2548344"/>
            <a:ext cx="5085373" cy="38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89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ννεφο 1">
            <a:extLst>
              <a:ext uri="{FF2B5EF4-FFF2-40B4-BE49-F238E27FC236}">
                <a16:creationId xmlns:a16="http://schemas.microsoft.com/office/drawing/2014/main" id="{CB89982B-B3D8-42A6-9E89-38C717A339A5}"/>
              </a:ext>
            </a:extLst>
          </p:cNvPr>
          <p:cNvSpPr/>
          <p:nvPr/>
        </p:nvSpPr>
        <p:spPr>
          <a:xfrm>
            <a:off x="2666137" y="497"/>
            <a:ext cx="7787012" cy="37786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Comic Sans MS"/>
              </a:rPr>
              <a:t>Ένα μπολάκι με νερό και φαγητό έξω από το σπίτι σου, σε μία ακρούλα στο πάρκο ή δίπλα σε ένα δεντράκι. Αν περάσει κάποιο άστεγο ζωάκι και διψάει ή πεινάει, να πιει λίγο νεράκι και να φάει λίγο φαγάκι.</a:t>
            </a:r>
          </a:p>
        </p:txBody>
      </p:sp>
      <p:pic>
        <p:nvPicPr>
          <p:cNvPr id="3" name="Εικόνα 3" descr="Εικόνα που περιέχει σχεδίαση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3B65D990-1176-4291-A1B7-B73310FFF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9" y="156575"/>
            <a:ext cx="3112195" cy="4373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Εικόνα 7" descr="Εικόνα που περιέχει σκύλος, υπογραφή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206AC96C-5544-4D42-9271-43F5EA5C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784" y="2132361"/>
            <a:ext cx="3252461" cy="46078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Εικόνα 4" descr="Εικόνα που περιέχει γάτα, υπαίθριος, τοποθέτηση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236E1559-F74C-4418-940B-935400256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661" y="3195430"/>
            <a:ext cx="4664764" cy="353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2214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4" descr="Εικόνα που περιέχει σκαμπό, πίνακας, σχεδίαση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F1152313-13C2-40B5-8544-47955303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6" y="108559"/>
            <a:ext cx="2086063" cy="3185787"/>
          </a:xfrm>
          <a:prstGeom prst="rect">
            <a:avLst/>
          </a:prstGeom>
        </p:spPr>
      </p:pic>
      <p:sp>
        <p:nvSpPr>
          <p:cNvPr id="6" name="Σύννεφο 5">
            <a:extLst>
              <a:ext uri="{FF2B5EF4-FFF2-40B4-BE49-F238E27FC236}">
                <a16:creationId xmlns:a16="http://schemas.microsoft.com/office/drawing/2014/main" id="{CA4A65B0-4C07-4B1F-84BF-ADF4F8BEB144}"/>
              </a:ext>
            </a:extLst>
          </p:cNvPr>
          <p:cNvSpPr/>
          <p:nvPr/>
        </p:nvSpPr>
        <p:spPr>
          <a:xfrm>
            <a:off x="2897770" y="-109575"/>
            <a:ext cx="7077202" cy="3413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200" dirty="0">
                <a:latin typeface="Comic Sans MS"/>
              </a:rPr>
              <a:t>Αν δεις κάποιο ζωάκι μόνο του στο δρόμο, κάποιο άστεγο ζωάκι άρρωστο ή χτυπημένο, ενημέρωσε τους γονείς σου, τον δάσκαλό σου ή τη φιλοζωική της πόλης σου ώστε να ενημερωθεί ο Δήμος της πόλης για να πάνε το ζωάκι στο γιατρό.</a:t>
            </a:r>
          </a:p>
        </p:txBody>
      </p:sp>
      <p:pic>
        <p:nvPicPr>
          <p:cNvPr id="9" name="Εικόνα 9" descr="Εικόνα που περιέχει σκύλος, εσωτερικό, ζώο, καφέ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26BFCD5A-5B4B-4AA5-AD5B-1D55EC980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11" y="3238940"/>
            <a:ext cx="4748736" cy="3551320"/>
          </a:xfrm>
          <a:prstGeom prst="rect">
            <a:avLst/>
          </a:prstGeom>
        </p:spPr>
      </p:pic>
      <p:pic>
        <p:nvPicPr>
          <p:cNvPr id="7" name="Εικόνα 7" descr="Εικόνα που περιέχει ζώ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4F855F93-430D-435C-9063-E2B41E89B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057" y="3185738"/>
            <a:ext cx="2943726" cy="35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9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σκύλος, εσωτερικό, καφέ, λευκ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4446310B-6183-4591-8490-79219230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9" y="90896"/>
            <a:ext cx="3704214" cy="4946186"/>
          </a:xfrm>
          <a:prstGeom prst="rect">
            <a:avLst/>
          </a:prstGeom>
        </p:spPr>
      </p:pic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AF13E1BF-BA07-47B7-8D2E-F4B29EBB0DFE}"/>
              </a:ext>
            </a:extLst>
          </p:cNvPr>
          <p:cNvSpPr/>
          <p:nvPr/>
        </p:nvSpPr>
        <p:spPr>
          <a:xfrm>
            <a:off x="4262860" y="90196"/>
            <a:ext cx="5647149" cy="260752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>
                <a:latin typeface="Comic Sans MS"/>
              </a:rPr>
              <a:t>Ο γιατρός θα μας φροντίσει και θα κάνει ότι μπορεί για να γίνουμε καλά</a:t>
            </a:r>
          </a:p>
        </p:txBody>
      </p:sp>
      <p:pic>
        <p:nvPicPr>
          <p:cNvPr id="5" name="Γραφικό 5" descr="Καρδιά">
            <a:extLst>
              <a:ext uri="{FF2B5EF4-FFF2-40B4-BE49-F238E27FC236}">
                <a16:creationId xmlns:a16="http://schemas.microsoft.com/office/drawing/2014/main" id="{3CE0FF19-56CF-4C00-AB16-942C9E7B1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5677" y="1781827"/>
            <a:ext cx="914400" cy="914400"/>
          </a:xfrm>
          <a:prstGeom prst="rect">
            <a:avLst/>
          </a:prstGeom>
        </p:spPr>
      </p:pic>
      <p:pic>
        <p:nvPicPr>
          <p:cNvPr id="3" name="Εικόνα 5" descr="Εικόνα που περιέχει γάτα, δάπεδο, εσωτερικό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8403526-1EB1-4043-BC6D-ADB10F696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715" y="3089233"/>
            <a:ext cx="4914377" cy="36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6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Σύννεφο 8">
            <a:extLst>
              <a:ext uri="{FF2B5EF4-FFF2-40B4-BE49-F238E27FC236}">
                <a16:creationId xmlns:a16="http://schemas.microsoft.com/office/drawing/2014/main" id="{E6C926D8-86CA-4B14-BC8A-D8BC10DCA20C}"/>
              </a:ext>
            </a:extLst>
          </p:cNvPr>
          <p:cNvSpPr/>
          <p:nvPr/>
        </p:nvSpPr>
        <p:spPr>
          <a:xfrm>
            <a:off x="1661787" y="38622"/>
            <a:ext cx="6116874" cy="30897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200">
                <a:solidFill>
                  <a:srgbClr val="FFFFFF"/>
                </a:solidFill>
                <a:latin typeface="Comic Sans MS"/>
              </a:rPr>
              <a:t>Ο γιατρός θα ελέγξει και εάν το ζωάκι έχει μικροτσίπ. Γιατί μπορεί να έχει οικογένεια αλλά να έχει χαθεί. Αν έχει, θα ειδοποιηθούν οι άνθρωποί του.​</a:t>
            </a:r>
            <a:r>
              <a:rPr lang="el-GR" sz="2200">
                <a:latin typeface="Comic Sans MS"/>
                <a:ea typeface="Comic Sans MS"/>
                <a:cs typeface="Comic Sans MS"/>
              </a:rPr>
              <a:t>​</a:t>
            </a:r>
            <a:endParaRPr lang="el-GR" sz="2200"/>
          </a:p>
        </p:txBody>
      </p:sp>
      <p:pic>
        <p:nvPicPr>
          <p:cNvPr id="6" name="Εικόνα 6" descr="Εικόνα που περιέχει γάτα, εσωτερικό, φλιτζάνι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0FCA57D6-949C-464A-ACBC-92FD7EF6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85" y="2687966"/>
            <a:ext cx="3922734" cy="4008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Εικόνα 4" descr="Εικόνα που περιέχει σκύλος, εσωτερικό, καθιστός, μικρ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EEC2D17C-5C96-4AD1-BA45-6393234C8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098" y="1021566"/>
            <a:ext cx="4162814" cy="4125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4237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σκύλος, λουρί, κείμενο, εσωτερικ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63769452-E5F7-43BD-B1BE-A1CA60F80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0" y="1244082"/>
            <a:ext cx="3753798" cy="533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Εικόνα 4" descr="Εικόνα που περιέχει ιδιοκτησία, κόκκιν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BBFE3E73-FE90-4E80-AF22-23B0D4B5C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181" y="107806"/>
            <a:ext cx="3828789" cy="4648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Εικόνα 7" descr="Εικόνα που περιέχει σκύλος, εσωτερικό, άτομο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60E6CC6-A4BE-4335-BBE3-1B1A13A45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264" y="104122"/>
            <a:ext cx="2972843" cy="3977536"/>
          </a:xfrm>
          <a:prstGeom prst="rect">
            <a:avLst/>
          </a:prstGeom>
        </p:spPr>
      </p:pic>
      <p:sp>
        <p:nvSpPr>
          <p:cNvPr id="6" name="Οβάλ 5">
            <a:extLst>
              <a:ext uri="{FF2B5EF4-FFF2-40B4-BE49-F238E27FC236}">
                <a16:creationId xmlns:a16="http://schemas.microsoft.com/office/drawing/2014/main" id="{35C77113-817E-4A8C-B2E9-E022B591D6E5}"/>
              </a:ext>
            </a:extLst>
          </p:cNvPr>
          <p:cNvSpPr/>
          <p:nvPr/>
        </p:nvSpPr>
        <p:spPr>
          <a:xfrm>
            <a:off x="3770333" y="3483279"/>
            <a:ext cx="6022930" cy="3371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200">
                <a:latin typeface="Comic Sans MS"/>
              </a:rPr>
              <a:t>Αν δεν έχει μικροτσίπ, καλό είναι να βγάλεις φωτογραφίες το σκυλάκι ώστε με τη βοήθεια των γονιών σου και της φιλοζωικής, να μπει αγγελία για να βρεθεί φιλοξενία ή ακόμη καλύτερα υιοθεσία  </a:t>
            </a:r>
            <a:endParaRPr lang="el-GR" sz="2200">
              <a:latin typeface="Comic Sans MS"/>
              <a:ea typeface="+mn-lt"/>
              <a:cs typeface="+mn-lt"/>
            </a:endParaRPr>
          </a:p>
          <a:p>
            <a:pPr algn="ctr"/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26253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2" descr="Εικόνα που περιέχει σκύλος, μαύρο, υπαίθριος, δρόμ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9685766C-700F-4737-8077-3ACEA4F6A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6" y="1724715"/>
            <a:ext cx="6490569" cy="4348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Σύννεφο 4">
            <a:extLst>
              <a:ext uri="{FF2B5EF4-FFF2-40B4-BE49-F238E27FC236}">
                <a16:creationId xmlns:a16="http://schemas.microsoft.com/office/drawing/2014/main" id="{17D5FC0D-91EC-4F48-9E08-56D4850032FF}"/>
              </a:ext>
            </a:extLst>
          </p:cNvPr>
          <p:cNvSpPr/>
          <p:nvPr/>
        </p:nvSpPr>
        <p:spPr>
          <a:xfrm>
            <a:off x="5771236" y="171058"/>
            <a:ext cx="6022930" cy="360123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latin typeface="Comic Sans MS"/>
              </a:rPr>
              <a:t>Ο μόνος τρόπος για να μην ζω </a:t>
            </a:r>
            <a:r>
              <a:rPr lang="el-GR" sz="2800">
                <a:latin typeface="Comic Sans MS"/>
              </a:rPr>
              <a:t>στο δρόμο μόνος μου είναι η υιοθεσία</a:t>
            </a:r>
            <a:endParaRPr lang="el-GR" sz="28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902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8C66F5-D877-4C18-AD7E-4EC15E335A76}"/>
              </a:ext>
            </a:extLst>
          </p:cNvPr>
          <p:cNvSpPr txBox="1"/>
          <p:nvPr/>
        </p:nvSpPr>
        <p:spPr>
          <a:xfrm>
            <a:off x="1624089" y="-4679"/>
            <a:ext cx="894948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sz="4000">
                <a:solidFill>
                  <a:srgbClr val="92D050"/>
                </a:solidFill>
                <a:latin typeface="Comic Sans MS"/>
              </a:rPr>
              <a:t>Αδέσποτα = Άστεγα κατοικίδια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B18A2-5181-4A9B-80CC-BFB32BFA00C4}"/>
              </a:ext>
            </a:extLst>
          </p:cNvPr>
          <p:cNvSpPr txBox="1"/>
          <p:nvPr/>
        </p:nvSpPr>
        <p:spPr>
          <a:xfrm>
            <a:off x="2140117" y="204988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l-GR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A42CAF3-F87D-4E3E-B480-A4A0851D1B56}"/>
              </a:ext>
            </a:extLst>
          </p:cNvPr>
          <p:cNvSpPr/>
          <p:nvPr/>
        </p:nvSpPr>
        <p:spPr>
          <a:xfrm>
            <a:off x="192453" y="789776"/>
            <a:ext cx="4297945" cy="2521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>
                <a:latin typeface="Comic Sans MS"/>
                <a:ea typeface="+mn-lt"/>
                <a:cs typeface="+mn-lt"/>
              </a:rPr>
              <a:t>Μπορείς να φανταστείς πώς μπορεί να νιώθει ένα άστεγο ζωάκι;</a:t>
            </a:r>
            <a:r>
              <a:rPr lang="el-GR" sz="2400" dirty="0">
                <a:latin typeface="Comic Sans MS"/>
                <a:ea typeface="+mn-lt"/>
                <a:cs typeface="+mn-lt"/>
              </a:rPr>
              <a:t> </a:t>
            </a:r>
          </a:p>
          <a:p>
            <a:pPr algn="ctr"/>
            <a:endParaRPr lang="el-GR" dirty="0"/>
          </a:p>
        </p:txBody>
      </p:sp>
      <p:pic>
        <p:nvPicPr>
          <p:cNvPr id="8" name="Εικόνα 8" descr="Εικόνα που περιέχει σκύλος, υπαίθριος, ζώο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E288328-DEA4-4944-9A80-04CFED8B1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027" y="404918"/>
            <a:ext cx="4507830" cy="3390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Εικόνα 10" descr="Εικόνα που περιέχει σκύλος, υπαίθριος, ζώο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BEC1779A-8A29-4696-93DE-2551B622B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24" y="2994085"/>
            <a:ext cx="3344778" cy="3339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Εικόνα 5" descr="Εικόνα που περιέχει γάτα, καθιστός, πορτοκαλί, εσωτερικ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F57AFB9D-4E29-4949-8854-CB7091BE0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488" y="3151258"/>
            <a:ext cx="4686850" cy="3559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89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Σύννεφο 2">
            <a:extLst>
              <a:ext uri="{FF2B5EF4-FFF2-40B4-BE49-F238E27FC236}">
                <a16:creationId xmlns:a16="http://schemas.microsoft.com/office/drawing/2014/main" id="{8EE7BAA8-D82F-4A1E-A615-7B6CD0757F88}"/>
              </a:ext>
            </a:extLst>
          </p:cNvPr>
          <p:cNvSpPr/>
          <p:nvPr/>
        </p:nvSpPr>
        <p:spPr>
          <a:xfrm>
            <a:off x="628388" y="-128392"/>
            <a:ext cx="7776574" cy="28183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Comic Sans MS"/>
              </a:rPr>
              <a:t>Για αυτό δεν αγοράζουμε αλλά υιοθετούμε!</a:t>
            </a:r>
          </a:p>
        </p:txBody>
      </p:sp>
      <p:pic>
        <p:nvPicPr>
          <p:cNvPr id="6" name="Εικόνα 6" descr="Εικόνα που περιέχει άνδρας, ιππασία, καθιστός, χιόνι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B98CC585-3CF4-4B29-9E4F-9F869FFA3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28" y="3133128"/>
            <a:ext cx="4006240" cy="3316155"/>
          </a:xfrm>
          <a:prstGeom prst="rect">
            <a:avLst/>
          </a:prstGeom>
        </p:spPr>
      </p:pic>
      <p:pic>
        <p:nvPicPr>
          <p:cNvPr id="8" name="Εικόνα 8" descr="Εικόνα που περιέχει σκύλος, ζώο, αναζήτηση, καφέ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1848A7E-BB65-4B05-A172-F7899EF13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47" y="2239288"/>
            <a:ext cx="3178478" cy="4018244"/>
          </a:xfrm>
          <a:prstGeom prst="rect">
            <a:avLst/>
          </a:prstGeom>
        </p:spPr>
      </p:pic>
      <p:pic>
        <p:nvPicPr>
          <p:cNvPr id="2" name="Εικόνα 4" descr="Εικόνα που περιέχει σκύλος, ζώο, καθιστός, θηλαστικ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1618CEE-ECB4-48CC-8E84-984043346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418" y="558910"/>
            <a:ext cx="3441656" cy="39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8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ρδιά 1">
            <a:extLst>
              <a:ext uri="{FF2B5EF4-FFF2-40B4-BE49-F238E27FC236}">
                <a16:creationId xmlns:a16="http://schemas.microsoft.com/office/drawing/2014/main" id="{6D530069-6772-436A-935D-9A4293106A27}"/>
              </a:ext>
            </a:extLst>
          </p:cNvPr>
          <p:cNvSpPr/>
          <p:nvPr/>
        </p:nvSpPr>
        <p:spPr>
          <a:xfrm>
            <a:off x="2540669" y="-6014"/>
            <a:ext cx="6075943" cy="6456943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 i="1" dirty="0">
              <a:latin typeface="Comic Sans MS"/>
            </a:endParaRPr>
          </a:p>
          <a:p>
            <a:pPr algn="ctr"/>
            <a:endParaRPr lang="el-GR" sz="3200" i="1" dirty="0">
              <a:latin typeface="Comic Sans MS"/>
            </a:endParaRPr>
          </a:p>
          <a:p>
            <a:pPr algn="ctr"/>
            <a:r>
              <a:rPr lang="el-GR" sz="3200" i="1">
                <a:latin typeface="Comic Sans MS"/>
              </a:rPr>
              <a:t>Όλα τα ζωάκια </a:t>
            </a:r>
            <a:r>
              <a:rPr lang="el-GR" sz="3200" i="1" dirty="0">
                <a:latin typeface="Comic Sans MS"/>
              </a:rPr>
              <a:t>αγαπάμε τους ανθρώπους. Το μόνο που θέλουμε είναι να μας </a:t>
            </a:r>
            <a:r>
              <a:rPr lang="el-GR" sz="3200" i="1">
                <a:latin typeface="Comic Sans MS"/>
              </a:rPr>
              <a:t>αγαπάτε και εσείς!</a:t>
            </a:r>
            <a:endParaRPr lang="el-GR" sz="3200" i="1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3906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277A09CF-5939-44E1-906A-BA3DDDEC0E6E}"/>
              </a:ext>
            </a:extLst>
          </p:cNvPr>
          <p:cNvSpPr/>
          <p:nvPr/>
        </p:nvSpPr>
        <p:spPr>
          <a:xfrm>
            <a:off x="2520616" y="44116"/>
            <a:ext cx="6308061" cy="1978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latin typeface="Comic Sans MS"/>
              </a:rPr>
              <a:t>Πού πιστεύεις ότι ζουν τα άστεγα κατοικίδια;</a:t>
            </a:r>
          </a:p>
          <a:p>
            <a:pPr algn="ctr"/>
            <a:r>
              <a:rPr lang="el-GR" sz="2800" dirty="0">
                <a:latin typeface="Comic Sans MS"/>
              </a:rPr>
              <a:t>Πού είναι το σπίτι τους;</a:t>
            </a:r>
          </a:p>
        </p:txBody>
      </p:sp>
      <p:pic>
        <p:nvPicPr>
          <p:cNvPr id="3" name="Εικόνα 3" descr="Εικόνα που περιέχει σκύλος, υπαίθριος, όρθιος, ζώ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CF76F1D7-9736-4F9A-A1AB-A8998CD2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2" y="385603"/>
            <a:ext cx="3432130" cy="2648453"/>
          </a:xfrm>
          <a:prstGeom prst="rect">
            <a:avLst/>
          </a:prstGeom>
        </p:spPr>
      </p:pic>
      <p:pic>
        <p:nvPicPr>
          <p:cNvPr id="5" name="Εικόνα 5" descr="Εικόνα που περιέχει υπαίθριος, δρόμος, σκύλος, χλόη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28706904-CCFA-4A3C-9477-764893555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704" y="3424240"/>
            <a:ext cx="3818486" cy="2853735"/>
          </a:xfrm>
          <a:prstGeom prst="rect">
            <a:avLst/>
          </a:prstGeom>
        </p:spPr>
      </p:pic>
      <p:pic>
        <p:nvPicPr>
          <p:cNvPr id="4" name="Εικόνα 5" descr="Εικόνα που περιέχει σκύλος, υπαίθριος, καφέ, ζώ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F09E7C29-2DDE-4DAA-814E-E86236874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282" y="2913227"/>
            <a:ext cx="2743200" cy="3653790"/>
          </a:xfrm>
          <a:prstGeom prst="rect">
            <a:avLst/>
          </a:prstGeom>
        </p:spPr>
      </p:pic>
      <p:pic>
        <p:nvPicPr>
          <p:cNvPr id="8" name="Εικόνα 8" descr="Εικόνα που περιέχει γάτα, κτίριο, καθιστός, υπαίθρι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8EC8317D-7BD1-45AF-B0BD-F925D3928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3" y="4093686"/>
            <a:ext cx="3822607" cy="2559069"/>
          </a:xfrm>
          <a:prstGeom prst="rect">
            <a:avLst/>
          </a:prstGeom>
        </p:spPr>
      </p:pic>
      <p:pic>
        <p:nvPicPr>
          <p:cNvPr id="10" name="Εικόνα 10" descr="Εικόνα που περιέχει γάτα, υπαίθριος, καθιστός, θηλαστικ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779EB3F-BE7C-4C11-BBC0-95A6A242C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7374" y="250847"/>
            <a:ext cx="3727875" cy="2750535"/>
          </a:xfrm>
          <a:prstGeom prst="rect">
            <a:avLst/>
          </a:prstGeom>
        </p:spPr>
      </p:pic>
      <p:pic>
        <p:nvPicPr>
          <p:cNvPr id="6" name="Εικόνα 8" descr="Εικόνα που περιέχει σκύλος, υπαίθριος, καθιστός, τοποθέτηση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1601183-9796-4416-A90C-B3D4E868B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891" y="2245046"/>
            <a:ext cx="3820373" cy="35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7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3BDE7139-903D-4171-9B0A-928683A1FFBA}"/>
              </a:ext>
            </a:extLst>
          </p:cNvPr>
          <p:cNvSpPr/>
          <p:nvPr/>
        </p:nvSpPr>
        <p:spPr>
          <a:xfrm>
            <a:off x="435142" y="354932"/>
            <a:ext cx="3759867" cy="1955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Comic Sans MS"/>
              </a:rPr>
              <a:t>Πού κοιμούνται; 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CCDD21EE-55CA-4538-9EDF-4DEEE1A67B3D}"/>
              </a:ext>
            </a:extLst>
          </p:cNvPr>
          <p:cNvSpPr/>
          <p:nvPr/>
        </p:nvSpPr>
        <p:spPr>
          <a:xfrm>
            <a:off x="3884196" y="2530645"/>
            <a:ext cx="3308681" cy="1995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Comic Sans MS"/>
              </a:rPr>
              <a:t>Πώς προστατεύεται το χειμώνα από το κρύο, την βροχή, τον αέρα;</a:t>
            </a:r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24419AE5-7F59-494E-8739-765E0193575D}"/>
              </a:ext>
            </a:extLst>
          </p:cNvPr>
          <p:cNvSpPr/>
          <p:nvPr/>
        </p:nvSpPr>
        <p:spPr>
          <a:xfrm>
            <a:off x="6816892" y="4360445"/>
            <a:ext cx="3729788" cy="1945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Comic Sans MS"/>
              </a:rPr>
              <a:t>Και το καλοκαίρι από τη ζέστη και τον ήλιο;</a:t>
            </a:r>
          </a:p>
        </p:txBody>
      </p:sp>
      <p:pic>
        <p:nvPicPr>
          <p:cNvPr id="6" name="Εικόνα 6" descr="Εικόνα που περιέχει υπαίθριος, ζώο, θηλαστικό, παραλία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6C73A972-82CD-4682-8DA5-C4E367673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21" y="2683042"/>
            <a:ext cx="2873542" cy="38280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Εικόνα 8" descr="Εικόνα που περιέχει σκύλος, τοποθέτηση, ζώο, υπαίθρι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DF53DD07-BA26-4655-AFE9-55492BD3A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291" y="469040"/>
            <a:ext cx="3306871" cy="21725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96768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1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Οβάλ 1">
            <a:extLst>
              <a:ext uri="{FF2B5EF4-FFF2-40B4-BE49-F238E27FC236}">
                <a16:creationId xmlns:a16="http://schemas.microsoft.com/office/drawing/2014/main" id="{4D88EAC5-8A0C-4B22-AB92-80AB4CFC8C7A}"/>
              </a:ext>
            </a:extLst>
          </p:cNvPr>
          <p:cNvSpPr/>
          <p:nvPr/>
        </p:nvSpPr>
        <p:spPr>
          <a:xfrm>
            <a:off x="975530" y="4567171"/>
            <a:ext cx="9081349" cy="1983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;</a:t>
            </a:r>
            <a:r>
              <a:rPr lang="el-GR" sz="2800" dirty="0">
                <a:latin typeface="Comic Sans MS"/>
                <a:ea typeface="+mj-ea"/>
                <a:cs typeface="+mj-cs"/>
              </a:rPr>
              <a:t>Πού βρίσκουν το φαΐ και το νερό τους;</a:t>
            </a:r>
            <a:endParaRPr lang="en-US" sz="2800">
              <a:latin typeface="Comic Sans MS"/>
              <a:ea typeface="+mn-lt"/>
              <a:cs typeface="+mn-lt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Εικόνα 3" descr="Εικόνα που περιέχει σκύλος, κτίριο, υπαίθριος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CE09F1AB-E478-4AF8-B204-582F3B901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05" r="-3" b="13006"/>
          <a:stretch/>
        </p:blipFill>
        <p:spPr>
          <a:xfrm>
            <a:off x="676777" y="609600"/>
            <a:ext cx="4338909" cy="3635025"/>
          </a:xfrm>
          <a:custGeom>
            <a:avLst/>
            <a:gdLst/>
            <a:ahLst/>
            <a:cxnLst/>
            <a:rect l="l" t="t" r="r" b="b"/>
            <a:pathLst>
              <a:path w="4338909" h="3635025">
                <a:moveTo>
                  <a:pt x="529088" y="0"/>
                </a:moveTo>
                <a:lnTo>
                  <a:pt x="4338909" y="0"/>
                </a:lnTo>
                <a:lnTo>
                  <a:pt x="4338909" y="3635025"/>
                </a:lnTo>
                <a:lnTo>
                  <a:pt x="0" y="3635025"/>
                </a:lnTo>
                <a:close/>
              </a:path>
            </a:pathLst>
          </a:custGeom>
        </p:spPr>
      </p:pic>
      <p:pic>
        <p:nvPicPr>
          <p:cNvPr id="7" name="Εικόνα 7" descr="Εικόνα που περιέχει γάτα, υπαίθριος, ζώο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35364875-EAB4-4449-BA4A-ED9A3713B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71"/>
          <a:stretch/>
        </p:blipFill>
        <p:spPr>
          <a:xfrm>
            <a:off x="5244286" y="608009"/>
            <a:ext cx="4029716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06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Εικόνα 3" descr="Εικόνα που περιέχει εσωτερικό, γάτα, κρεβάτι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EAE0D312-9875-426D-A67E-490999B81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7" r="-3" b="23597"/>
          <a:stretch/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4" name="Εικόνα 4" descr="Εικόνα που περιέχει σκύλος, υπαίθριος, αυτοκίνητο, ζώ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A308699C-C113-4A87-8B61-080B371A4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33" r="1" b="23485"/>
          <a:stretch/>
        </p:blipFill>
        <p:spPr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6" name="Εικόνα 6" descr="Εικόνα που περιέχει υπαίθριος, ζώο, θηλαστικό, σκύλ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C8A022E6-211E-4D6F-B006-A4F83B1DB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018"/>
          <a:stretch/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9" name="Straight Connector 22">
            <a:extLst>
              <a:ext uri="{FF2B5EF4-FFF2-40B4-BE49-F238E27FC236}">
                <a16:creationId xmlns:a16="http://schemas.microsoft.com/office/drawing/2014/main" id="{076A370E-C7CA-4ED6-BBEE-CE73A7944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4">
            <a:extLst>
              <a:ext uri="{FF2B5EF4-FFF2-40B4-BE49-F238E27FC236}">
                <a16:creationId xmlns:a16="http://schemas.microsoft.com/office/drawing/2014/main" id="{09C45DED-5AFE-434B-A28C-F5DF0553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Οβάλ 21">
            <a:extLst>
              <a:ext uri="{FF2B5EF4-FFF2-40B4-BE49-F238E27FC236}">
                <a16:creationId xmlns:a16="http://schemas.microsoft.com/office/drawing/2014/main" id="{459EC48E-B3A6-4706-9828-58B2A9EE45F1}"/>
              </a:ext>
            </a:extLst>
          </p:cNvPr>
          <p:cNvSpPr/>
          <p:nvPr/>
        </p:nvSpPr>
        <p:spPr>
          <a:xfrm>
            <a:off x="6091583" y="133628"/>
            <a:ext cx="3843128" cy="65046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Comic Sans MS"/>
              </a:rPr>
              <a:t>Και αν </a:t>
            </a:r>
            <a:r>
              <a:rPr lang="el-GR" sz="3200">
                <a:latin typeface="Comic Sans MS"/>
              </a:rPr>
              <a:t>αρρωστήσουν; Αν </a:t>
            </a:r>
            <a:r>
              <a:rPr lang="el-GR" sz="3200" dirty="0">
                <a:latin typeface="Comic Sans MS"/>
              </a:rPr>
              <a:t>κάποιος τους κάνει κακό;</a:t>
            </a:r>
          </a:p>
        </p:txBody>
      </p:sp>
    </p:spTree>
    <p:extLst>
      <p:ext uri="{BB962C8B-B14F-4D97-AF65-F5344CB8AC3E}">
        <p14:creationId xmlns:p14="http://schemas.microsoft.com/office/powerpoint/2010/main" val="955710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31DA27D9-49EC-4AFF-A743-7F944A85BD05}"/>
              </a:ext>
            </a:extLst>
          </p:cNvPr>
          <p:cNvSpPr/>
          <p:nvPr/>
        </p:nvSpPr>
        <p:spPr>
          <a:xfrm>
            <a:off x="2749436" y="82161"/>
            <a:ext cx="6374400" cy="2319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latin typeface="Comic Sans MS"/>
              </a:rPr>
              <a:t>Πιστεύεις ότι ζουν ευτυχισμένα;</a:t>
            </a:r>
          </a:p>
        </p:txBody>
      </p:sp>
      <p:pic>
        <p:nvPicPr>
          <p:cNvPr id="3" name="Εικόνα 3" descr="Εικόνα που περιέχει σκύλος, τοποθέτηση, ζώο, υπαίθριο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1A269EFE-8DEF-42D3-9BCD-0B0E35F74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69566"/>
            <a:ext cx="4256155" cy="2888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Εικόνα 5" descr="Εικόνα που περιέχει γάτα, υπαίθριος, λευκό, μαύρ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39A3EC9D-9C63-489C-801C-3C855746B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878" y="2554911"/>
            <a:ext cx="4123634" cy="3095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Εικόνα 7" descr="Εικόνα που περιέχει πουκάμισ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943CFD53-E00F-4EF7-B64D-55D544BDA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878" y="2327800"/>
            <a:ext cx="3151808" cy="44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B0E3B6B-5470-46FB-8898-52839DBB62C1}"/>
              </a:ext>
            </a:extLst>
          </p:cNvPr>
          <p:cNvSpPr/>
          <p:nvPr/>
        </p:nvSpPr>
        <p:spPr>
          <a:xfrm>
            <a:off x="3713920" y="-55220"/>
            <a:ext cx="6843987" cy="355618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latin typeface="Comic Sans MS"/>
              </a:rPr>
              <a:t>Πόσο θα ήθελα να έχω κι εγώ ένα σπίτι και μια οικογένεια να με αγαπάει και να την αγαπάω. Η ζωή στο δρόμο είναι δύσκολη. Υπάρχουν άνθρωποι που δεν μας αγαπάνε, μας χτυπάνε και μας διώχνουν.</a:t>
            </a:r>
          </a:p>
        </p:txBody>
      </p:sp>
      <p:pic>
        <p:nvPicPr>
          <p:cNvPr id="6" name="Εικόνα 6" descr="Εικόνα που περιέχει σκύλος, τοποθέτηση, υπαίθριος, καθιστός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id="{536A6936-B4A4-4EE9-8BED-F3632AAAB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32" y="2714631"/>
            <a:ext cx="4006515" cy="38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98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DF239B-422B-466B-AE9C-96E22FB83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23111"/>
            <a:ext cx="8596668" cy="50624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z="3600" dirty="0">
                <a:latin typeface="Comic Sans MS"/>
              </a:rPr>
              <a:t>Έλλειψη τροφής</a:t>
            </a:r>
          </a:p>
          <a:p>
            <a:r>
              <a:rPr lang="el-GR" sz="3600" dirty="0">
                <a:latin typeface="Comic Sans MS"/>
              </a:rPr>
              <a:t>Τροχαία</a:t>
            </a:r>
            <a:endParaRPr lang="el-GR" dirty="0"/>
          </a:p>
          <a:p>
            <a:r>
              <a:rPr lang="el-GR" sz="3600" dirty="0">
                <a:latin typeface="Comic Sans MS"/>
              </a:rPr>
              <a:t>Δηλητήρια</a:t>
            </a:r>
          </a:p>
          <a:p>
            <a:r>
              <a:rPr lang="el-GR" sz="3600">
                <a:latin typeface="Comic Sans MS"/>
              </a:rPr>
              <a:t>Επιθέσεις από ανθρώπους</a:t>
            </a:r>
          </a:p>
          <a:p>
            <a:r>
              <a:rPr lang="el-GR" sz="3600" dirty="0">
                <a:latin typeface="Comic Sans MS"/>
              </a:rPr>
              <a:t>Τσακωμοί με άλλα ζώα</a:t>
            </a:r>
          </a:p>
          <a:p>
            <a:r>
              <a:rPr lang="el-GR" sz="3600" dirty="0">
                <a:latin typeface="Comic Sans MS"/>
              </a:rPr>
              <a:t>Ασθένειες</a:t>
            </a:r>
          </a:p>
          <a:p>
            <a:r>
              <a:rPr lang="el-GR" sz="3600" dirty="0">
                <a:latin typeface="Comic Sans MS"/>
              </a:rPr>
              <a:t>Καιρικές συνθήκες</a:t>
            </a:r>
          </a:p>
          <a:p>
            <a:endParaRPr lang="el-GR" sz="3600" dirty="0">
              <a:latin typeface="Comic Sans MS"/>
            </a:endParaRPr>
          </a:p>
          <a:p>
            <a:endParaRPr lang="el-GR" sz="24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2968941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Ευρεία οθόνη</PresentationFormat>
  <Paragraphs>0</Paragraphs>
  <Slides>21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21</vt:i4>
      </vt:variant>
    </vt:vector>
  </HeadingPairs>
  <TitlesOfParts>
    <vt:vector size="23" baseType="lpstr">
      <vt:lpstr>Θέμα του Office</vt:lpstr>
      <vt:lpstr>Facet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/>
  <cp:lastModifiedBy/>
  <cp:revision>41</cp:revision>
  <dcterms:created xsi:type="dcterms:W3CDTF">2020-04-12T12:51:11Z</dcterms:created>
  <dcterms:modified xsi:type="dcterms:W3CDTF">2020-04-13T23:14:44Z</dcterms:modified>
</cp:coreProperties>
</file>